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3" r:id="rId3"/>
    <p:sldId id="266" r:id="rId4"/>
    <p:sldId id="278" r:id="rId5"/>
    <p:sldId id="277" r:id="rId6"/>
    <p:sldId id="275" r:id="rId7"/>
    <p:sldId id="274" r:id="rId8"/>
    <p:sldId id="271" r:id="rId9"/>
    <p:sldId id="273" r:id="rId10"/>
    <p:sldId id="272" r:id="rId11"/>
    <p:sldId id="270" r:id="rId12"/>
    <p:sldId id="269" r:id="rId13"/>
    <p:sldId id="267" r:id="rId14"/>
    <p:sldId id="265" r:id="rId15"/>
    <p:sldId id="259" r:id="rId16"/>
    <p:sldId id="260" r:id="rId17"/>
    <p:sldId id="286" r:id="rId18"/>
    <p:sldId id="287" r:id="rId19"/>
    <p:sldId id="294" r:id="rId20"/>
    <p:sldId id="288" r:id="rId21"/>
    <p:sldId id="289" r:id="rId22"/>
    <p:sldId id="290" r:id="rId23"/>
    <p:sldId id="291" r:id="rId24"/>
    <p:sldId id="268" r:id="rId25"/>
    <p:sldId id="295" r:id="rId26"/>
    <p:sldId id="293" r:id="rId27"/>
    <p:sldId id="292" r:id="rId28"/>
    <p:sldId id="261" r:id="rId29"/>
    <p:sldId id="26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Kok Leong" userId="856096ba-7ba0-4c4e-aaeb-e2f9832e709c" providerId="ADAL" clId="{BE81FD38-2BB0-4A6B-93D4-14C485F186F0}"/>
    <pc:docChg chg="custSel delSld modSld">
      <pc:chgData name="Tan Kok Leong" userId="856096ba-7ba0-4c4e-aaeb-e2f9832e709c" providerId="ADAL" clId="{BE81FD38-2BB0-4A6B-93D4-14C485F186F0}" dt="2023-01-18T06:48:43.287" v="68" actId="47"/>
      <pc:docMkLst>
        <pc:docMk/>
      </pc:docMkLst>
      <pc:sldChg chg="modSp mod">
        <pc:chgData name="Tan Kok Leong" userId="856096ba-7ba0-4c4e-aaeb-e2f9832e709c" providerId="ADAL" clId="{BE81FD38-2BB0-4A6B-93D4-14C485F186F0}" dt="2023-01-11T01:25:34.306" v="66" actId="20577"/>
        <pc:sldMkLst>
          <pc:docMk/>
          <pc:sldMk cId="3013332623" sldId="265"/>
        </pc:sldMkLst>
        <pc:spChg chg="mod">
          <ac:chgData name="Tan Kok Leong" userId="856096ba-7ba0-4c4e-aaeb-e2f9832e709c" providerId="ADAL" clId="{BE81FD38-2BB0-4A6B-93D4-14C485F186F0}" dt="2023-01-11T01:25:34.306" v="66" actId="20577"/>
          <ac:spMkLst>
            <pc:docMk/>
            <pc:sldMk cId="3013332623" sldId="265"/>
            <ac:spMk id="3" creationId="{1982BA27-C956-448A-A9D6-259EE9C50BD2}"/>
          </ac:spMkLst>
        </pc:spChg>
      </pc:sldChg>
      <pc:sldChg chg="modSp mod">
        <pc:chgData name="Tan Kok Leong" userId="856096ba-7ba0-4c4e-aaeb-e2f9832e709c" providerId="ADAL" clId="{BE81FD38-2BB0-4A6B-93D4-14C485F186F0}" dt="2023-01-11T01:24:53.877" v="53" actId="20577"/>
        <pc:sldMkLst>
          <pc:docMk/>
          <pc:sldMk cId="2007010897" sldId="266"/>
        </pc:sldMkLst>
        <pc:spChg chg="mod">
          <ac:chgData name="Tan Kok Leong" userId="856096ba-7ba0-4c4e-aaeb-e2f9832e709c" providerId="ADAL" clId="{BE81FD38-2BB0-4A6B-93D4-14C485F186F0}" dt="2023-01-11T01:24:53.877" v="53" actId="20577"/>
          <ac:spMkLst>
            <pc:docMk/>
            <pc:sldMk cId="2007010897" sldId="266"/>
            <ac:spMk id="3" creationId="{48218A96-0730-4922-9CBE-7111F3BFB8E4}"/>
          </ac:spMkLst>
        </pc:spChg>
      </pc:sldChg>
      <pc:sldChg chg="modSp mod">
        <pc:chgData name="Tan Kok Leong" userId="856096ba-7ba0-4c4e-aaeb-e2f9832e709c" providerId="ADAL" clId="{BE81FD38-2BB0-4A6B-93D4-14C485F186F0}" dt="2023-01-11T01:25:16.172" v="61" actId="20577"/>
        <pc:sldMkLst>
          <pc:docMk/>
          <pc:sldMk cId="2658515759" sldId="271"/>
        </pc:sldMkLst>
        <pc:spChg chg="mod">
          <ac:chgData name="Tan Kok Leong" userId="856096ba-7ba0-4c4e-aaeb-e2f9832e709c" providerId="ADAL" clId="{BE81FD38-2BB0-4A6B-93D4-14C485F186F0}" dt="2023-01-11T01:25:16.172" v="61" actId="20577"/>
          <ac:spMkLst>
            <pc:docMk/>
            <pc:sldMk cId="2658515759" sldId="271"/>
            <ac:spMk id="3" creationId="{3F11179B-293F-4DC4-A808-D3C4158186C1}"/>
          </ac:spMkLst>
        </pc:spChg>
      </pc:sldChg>
      <pc:sldChg chg="modSp del mod">
        <pc:chgData name="Tan Kok Leong" userId="856096ba-7ba0-4c4e-aaeb-e2f9832e709c" providerId="ADAL" clId="{BE81FD38-2BB0-4A6B-93D4-14C485F186F0}" dt="2023-01-18T06:48:43.287" v="68" actId="47"/>
        <pc:sldMkLst>
          <pc:docMk/>
          <pc:sldMk cId="234973066" sldId="276"/>
        </pc:sldMkLst>
        <pc:spChg chg="mod">
          <ac:chgData name="Tan Kok Leong" userId="856096ba-7ba0-4c4e-aaeb-e2f9832e709c" providerId="ADAL" clId="{BE81FD38-2BB0-4A6B-93D4-14C485F186F0}" dt="2023-01-11T01:25:02.885" v="58" actId="20577"/>
          <ac:spMkLst>
            <pc:docMk/>
            <pc:sldMk cId="234973066" sldId="276"/>
            <ac:spMk id="3" creationId="{52EE59CD-3FF2-4BE4-B485-96E9028F1C51}"/>
          </ac:spMkLst>
        </pc:spChg>
      </pc:sldChg>
      <pc:sldChg chg="delSp modSp mod">
        <pc:chgData name="Tan Kok Leong" userId="856096ba-7ba0-4c4e-aaeb-e2f9832e709c" providerId="ADAL" clId="{BE81FD38-2BB0-4A6B-93D4-14C485F186F0}" dt="2023-01-09T04:22:13.910" v="4" actId="20577"/>
        <pc:sldMkLst>
          <pc:docMk/>
          <pc:sldMk cId="0" sldId="286"/>
        </pc:sldMkLst>
        <pc:spChg chg="del">
          <ac:chgData name="Tan Kok Leong" userId="856096ba-7ba0-4c4e-aaeb-e2f9832e709c" providerId="ADAL" clId="{BE81FD38-2BB0-4A6B-93D4-14C485F186F0}" dt="2023-01-09T04:21:56.634" v="0" actId="478"/>
          <ac:spMkLst>
            <pc:docMk/>
            <pc:sldMk cId="0" sldId="286"/>
            <ac:spMk id="7171" creationId="{4BF0DC4F-0616-4CFF-B610-F377EB3CF292}"/>
          </ac:spMkLst>
        </pc:spChg>
        <pc:spChg chg="mod">
          <ac:chgData name="Tan Kok Leong" userId="856096ba-7ba0-4c4e-aaeb-e2f9832e709c" providerId="ADAL" clId="{BE81FD38-2BB0-4A6B-93D4-14C485F186F0}" dt="2023-01-09T04:22:13.910" v="4" actId="20577"/>
          <ac:spMkLst>
            <pc:docMk/>
            <pc:sldMk cId="0" sldId="286"/>
            <ac:spMk id="7174" creationId="{2D613EE9-51AB-43B6-9A3C-3556FC12C099}"/>
          </ac:spMkLst>
        </pc:spChg>
        <pc:spChg chg="mod">
          <ac:chgData name="Tan Kok Leong" userId="856096ba-7ba0-4c4e-aaeb-e2f9832e709c" providerId="ADAL" clId="{BE81FD38-2BB0-4A6B-93D4-14C485F186F0}" dt="2023-01-09T04:22:08.942" v="2" actId="20577"/>
          <ac:spMkLst>
            <pc:docMk/>
            <pc:sldMk cId="0" sldId="286"/>
            <ac:spMk id="7175" creationId="{CE7E1EF1-3E79-4CAD-A1F1-B24A093272A1}"/>
          </ac:spMkLst>
        </pc:spChg>
      </pc:sldChg>
      <pc:sldChg chg="modSp mod">
        <pc:chgData name="Tan Kok Leong" userId="856096ba-7ba0-4c4e-aaeb-e2f9832e709c" providerId="ADAL" clId="{BE81FD38-2BB0-4A6B-93D4-14C485F186F0}" dt="2023-01-11T01:25:42.071" v="67" actId="20577"/>
        <pc:sldMkLst>
          <pc:docMk/>
          <pc:sldMk cId="0" sldId="287"/>
        </pc:sldMkLst>
        <pc:spChg chg="mod">
          <ac:chgData name="Tan Kok Leong" userId="856096ba-7ba0-4c4e-aaeb-e2f9832e709c" providerId="ADAL" clId="{BE81FD38-2BB0-4A6B-93D4-14C485F186F0}" dt="2023-01-11T01:25:42.071" v="67" actId="20577"/>
          <ac:spMkLst>
            <pc:docMk/>
            <pc:sldMk cId="0" sldId="287"/>
            <ac:spMk id="8195" creationId="{CEDDC9BA-D822-4BCB-B75B-A807F96FD154}"/>
          </ac:spMkLst>
        </pc:spChg>
      </pc:sldChg>
      <pc:sldChg chg="modSp mod">
        <pc:chgData name="Tan Kok Leong" userId="856096ba-7ba0-4c4e-aaeb-e2f9832e709c" providerId="ADAL" clId="{BE81FD38-2BB0-4A6B-93D4-14C485F186F0}" dt="2023-01-09T04:23:43.819" v="40" actId="20577"/>
        <pc:sldMkLst>
          <pc:docMk/>
          <pc:sldMk cId="1328383216" sldId="294"/>
        </pc:sldMkLst>
        <pc:spChg chg="mod">
          <ac:chgData name="Tan Kok Leong" userId="856096ba-7ba0-4c4e-aaeb-e2f9832e709c" providerId="ADAL" clId="{BE81FD38-2BB0-4A6B-93D4-14C485F186F0}" dt="2023-01-09T04:23:43.819" v="40" actId="20577"/>
          <ac:spMkLst>
            <pc:docMk/>
            <pc:sldMk cId="1328383216" sldId="294"/>
            <ac:spMk id="3" creationId="{ECBCBB56-1B76-46A4-8490-0E3FE7B5279F}"/>
          </ac:spMkLst>
        </pc:spChg>
      </pc:sldChg>
      <pc:sldChg chg="modSp mod">
        <pc:chgData name="Tan Kok Leong" userId="856096ba-7ba0-4c4e-aaeb-e2f9832e709c" providerId="ADAL" clId="{BE81FD38-2BB0-4A6B-93D4-14C485F186F0}" dt="2023-01-09T04:24:28.832" v="52" actId="20577"/>
        <pc:sldMkLst>
          <pc:docMk/>
          <pc:sldMk cId="2641497072" sldId="295"/>
        </pc:sldMkLst>
        <pc:spChg chg="mod">
          <ac:chgData name="Tan Kok Leong" userId="856096ba-7ba0-4c4e-aaeb-e2f9832e709c" providerId="ADAL" clId="{BE81FD38-2BB0-4A6B-93D4-14C485F186F0}" dt="2023-01-09T04:24:28.832" v="52" actId="20577"/>
          <ac:spMkLst>
            <pc:docMk/>
            <pc:sldMk cId="2641497072" sldId="295"/>
            <ac:spMk id="3" creationId="{9FD0A827-E0E5-4033-AE58-037E5E87E363}"/>
          </ac:spMkLst>
        </pc:spChg>
      </pc:sldChg>
    </pc:docChg>
  </pc:docChgLst>
  <pc:docChgLst>
    <pc:chgData name="Tan Kok Leong" userId="856096ba-7ba0-4c4e-aaeb-e2f9832e709c" providerId="ADAL" clId="{F32377CB-C9B9-4057-B9B2-545C65EF065A}"/>
    <pc:docChg chg="custSel modSld">
      <pc:chgData name="Tan Kok Leong" userId="856096ba-7ba0-4c4e-aaeb-e2f9832e709c" providerId="ADAL" clId="{F32377CB-C9B9-4057-B9B2-545C65EF065A}" dt="2022-12-02T05:14:23.388" v="268" actId="20577"/>
      <pc:docMkLst>
        <pc:docMk/>
      </pc:docMkLst>
      <pc:sldChg chg="modSp mod">
        <pc:chgData name="Tan Kok Leong" userId="856096ba-7ba0-4c4e-aaeb-e2f9832e709c" providerId="ADAL" clId="{F32377CB-C9B9-4057-B9B2-545C65EF065A}" dt="2022-12-02T05:14:23.388" v="268" actId="20577"/>
        <pc:sldMkLst>
          <pc:docMk/>
          <pc:sldMk cId="766076504" sldId="256"/>
        </pc:sldMkLst>
        <pc:spChg chg="mod">
          <ac:chgData name="Tan Kok Leong" userId="856096ba-7ba0-4c4e-aaeb-e2f9832e709c" providerId="ADAL" clId="{F32377CB-C9B9-4057-B9B2-545C65EF065A}" dt="2022-12-02T05:14:23.388" v="268" actId="20577"/>
          <ac:spMkLst>
            <pc:docMk/>
            <pc:sldMk cId="766076504" sldId="256"/>
            <ac:spMk id="4" creationId="{00000000-0000-0000-0000-000000000000}"/>
          </ac:spMkLst>
        </pc:spChg>
      </pc:sldChg>
      <pc:sldChg chg="modSp mod">
        <pc:chgData name="Tan Kok Leong" userId="856096ba-7ba0-4c4e-aaeb-e2f9832e709c" providerId="ADAL" clId="{F32377CB-C9B9-4057-B9B2-545C65EF065A}" dt="2022-12-02T02:17:17.797" v="235" actId="20577"/>
        <pc:sldMkLst>
          <pc:docMk/>
          <pc:sldMk cId="2290867171" sldId="263"/>
        </pc:sldMkLst>
        <pc:spChg chg="mod">
          <ac:chgData name="Tan Kok Leong" userId="856096ba-7ba0-4c4e-aaeb-e2f9832e709c" providerId="ADAL" clId="{F32377CB-C9B9-4057-B9B2-545C65EF065A}" dt="2022-12-02T02:16:14.075" v="16" actId="20577"/>
          <ac:spMkLst>
            <pc:docMk/>
            <pc:sldMk cId="2290867171" sldId="263"/>
            <ac:spMk id="2" creationId="{21C7A5C7-6AE3-45EC-A513-87CEB72725D5}"/>
          </ac:spMkLst>
        </pc:spChg>
        <pc:spChg chg="mod">
          <ac:chgData name="Tan Kok Leong" userId="856096ba-7ba0-4c4e-aaeb-e2f9832e709c" providerId="ADAL" clId="{F32377CB-C9B9-4057-B9B2-545C65EF065A}" dt="2022-12-02T02:17:17.797" v="235" actId="20577"/>
          <ac:spMkLst>
            <pc:docMk/>
            <pc:sldMk cId="2290867171" sldId="263"/>
            <ac:spMk id="3" creationId="{665B5332-D6A9-43C9-ABDA-D343FD9DDC9C}"/>
          </ac:spMkLst>
        </pc:spChg>
      </pc:sldChg>
    </pc:docChg>
  </pc:docChgLst>
  <pc:docChgLst>
    <pc:chgData name="Tan Kok Leong" userId="856096ba-7ba0-4c4e-aaeb-e2f9832e709c" providerId="ADAL" clId="{82A1C735-3B86-4206-9EE2-A6B594AAD0F6}"/>
    <pc:docChg chg="custSel addSld delSld modSld">
      <pc:chgData name="Tan Kok Leong" userId="856096ba-7ba0-4c4e-aaeb-e2f9832e709c" providerId="ADAL" clId="{82A1C735-3B86-4206-9EE2-A6B594AAD0F6}" dt="2022-12-02T02:10:22.858" v="165" actId="680"/>
      <pc:docMkLst>
        <pc:docMk/>
      </pc:docMkLst>
      <pc:sldChg chg="modSp mod">
        <pc:chgData name="Tan Kok Leong" userId="856096ba-7ba0-4c4e-aaeb-e2f9832e709c" providerId="ADAL" clId="{82A1C735-3B86-4206-9EE2-A6B594AAD0F6}" dt="2022-12-02T02:09:33.020" v="145" actId="14100"/>
        <pc:sldMkLst>
          <pc:docMk/>
          <pc:sldMk cId="766076504" sldId="256"/>
        </pc:sldMkLst>
        <pc:spChg chg="mod">
          <ac:chgData name="Tan Kok Leong" userId="856096ba-7ba0-4c4e-aaeb-e2f9832e709c" providerId="ADAL" clId="{82A1C735-3B86-4206-9EE2-A6B594AAD0F6}" dt="2022-12-02T02:09:33.020" v="145" actId="14100"/>
          <ac:spMkLst>
            <pc:docMk/>
            <pc:sldMk cId="766076504" sldId="256"/>
            <ac:spMk id="4" creationId="{00000000-0000-0000-0000-000000000000}"/>
          </ac:spMkLst>
        </pc:spChg>
      </pc:sldChg>
      <pc:sldChg chg="del">
        <pc:chgData name="Tan Kok Leong" userId="856096ba-7ba0-4c4e-aaeb-e2f9832e709c" providerId="ADAL" clId="{82A1C735-3B86-4206-9EE2-A6B594AAD0F6}" dt="2022-12-02T02:10:01.469" v="156" actId="47"/>
        <pc:sldMkLst>
          <pc:docMk/>
          <pc:sldMk cId="2347126713" sldId="257"/>
        </pc:sldMkLst>
      </pc:sldChg>
      <pc:sldChg chg="del">
        <pc:chgData name="Tan Kok Leong" userId="856096ba-7ba0-4c4e-aaeb-e2f9832e709c" providerId="ADAL" clId="{82A1C735-3B86-4206-9EE2-A6B594AAD0F6}" dt="2022-12-02T02:10:00.118" v="155" actId="47"/>
        <pc:sldMkLst>
          <pc:docMk/>
          <pc:sldMk cId="1290418610" sldId="258"/>
        </pc:sldMkLst>
      </pc:sldChg>
      <pc:sldChg chg="del">
        <pc:chgData name="Tan Kok Leong" userId="856096ba-7ba0-4c4e-aaeb-e2f9832e709c" providerId="ADAL" clId="{82A1C735-3B86-4206-9EE2-A6B594AAD0F6}" dt="2022-12-02T02:09:58.428" v="154" actId="47"/>
        <pc:sldMkLst>
          <pc:docMk/>
          <pc:sldMk cId="3936783946" sldId="259"/>
        </pc:sldMkLst>
      </pc:sldChg>
      <pc:sldChg chg="del">
        <pc:chgData name="Tan Kok Leong" userId="856096ba-7ba0-4c4e-aaeb-e2f9832e709c" providerId="ADAL" clId="{82A1C735-3B86-4206-9EE2-A6B594AAD0F6}" dt="2022-12-02T02:09:56.792" v="153" actId="47"/>
        <pc:sldMkLst>
          <pc:docMk/>
          <pc:sldMk cId="2647383580" sldId="260"/>
        </pc:sldMkLst>
      </pc:sldChg>
      <pc:sldChg chg="new">
        <pc:chgData name="Tan Kok Leong" userId="856096ba-7ba0-4c4e-aaeb-e2f9832e709c" providerId="ADAL" clId="{82A1C735-3B86-4206-9EE2-A6B594AAD0F6}" dt="2022-12-02T02:09:41.648" v="146" actId="680"/>
        <pc:sldMkLst>
          <pc:docMk/>
          <pc:sldMk cId="2290867171" sldId="263"/>
        </pc:sldMkLst>
      </pc:sldChg>
      <pc:sldChg chg="new">
        <pc:chgData name="Tan Kok Leong" userId="856096ba-7ba0-4c4e-aaeb-e2f9832e709c" providerId="ADAL" clId="{82A1C735-3B86-4206-9EE2-A6B594AAD0F6}" dt="2022-12-02T02:09:45.816" v="147" actId="680"/>
        <pc:sldMkLst>
          <pc:docMk/>
          <pc:sldMk cId="3666782711" sldId="264"/>
        </pc:sldMkLst>
      </pc:sldChg>
      <pc:sldChg chg="new">
        <pc:chgData name="Tan Kok Leong" userId="856096ba-7ba0-4c4e-aaeb-e2f9832e709c" providerId="ADAL" clId="{82A1C735-3B86-4206-9EE2-A6B594AAD0F6}" dt="2022-12-02T02:09:47.398" v="148" actId="680"/>
        <pc:sldMkLst>
          <pc:docMk/>
          <pc:sldMk cId="3013332623" sldId="265"/>
        </pc:sldMkLst>
      </pc:sldChg>
      <pc:sldChg chg="new">
        <pc:chgData name="Tan Kok Leong" userId="856096ba-7ba0-4c4e-aaeb-e2f9832e709c" providerId="ADAL" clId="{82A1C735-3B86-4206-9EE2-A6B594AAD0F6}" dt="2022-12-02T02:09:48.748" v="149" actId="680"/>
        <pc:sldMkLst>
          <pc:docMk/>
          <pc:sldMk cId="2007010897" sldId="266"/>
        </pc:sldMkLst>
      </pc:sldChg>
      <pc:sldChg chg="new">
        <pc:chgData name="Tan Kok Leong" userId="856096ba-7ba0-4c4e-aaeb-e2f9832e709c" providerId="ADAL" clId="{82A1C735-3B86-4206-9EE2-A6B594AAD0F6}" dt="2022-12-02T02:09:50.814" v="150" actId="680"/>
        <pc:sldMkLst>
          <pc:docMk/>
          <pc:sldMk cId="452830310" sldId="267"/>
        </pc:sldMkLst>
      </pc:sldChg>
      <pc:sldChg chg="new">
        <pc:chgData name="Tan Kok Leong" userId="856096ba-7ba0-4c4e-aaeb-e2f9832e709c" providerId="ADAL" clId="{82A1C735-3B86-4206-9EE2-A6B594AAD0F6}" dt="2022-12-02T02:09:52.411" v="151" actId="680"/>
        <pc:sldMkLst>
          <pc:docMk/>
          <pc:sldMk cId="2104916494" sldId="268"/>
        </pc:sldMkLst>
      </pc:sldChg>
      <pc:sldChg chg="new">
        <pc:chgData name="Tan Kok Leong" userId="856096ba-7ba0-4c4e-aaeb-e2f9832e709c" providerId="ADAL" clId="{82A1C735-3B86-4206-9EE2-A6B594AAD0F6}" dt="2022-12-02T02:09:53.820" v="152" actId="680"/>
        <pc:sldMkLst>
          <pc:docMk/>
          <pc:sldMk cId="2654697352" sldId="269"/>
        </pc:sldMkLst>
      </pc:sldChg>
      <pc:sldChg chg="new">
        <pc:chgData name="Tan Kok Leong" userId="856096ba-7ba0-4c4e-aaeb-e2f9832e709c" providerId="ADAL" clId="{82A1C735-3B86-4206-9EE2-A6B594AAD0F6}" dt="2022-12-02T02:10:05.555" v="157" actId="680"/>
        <pc:sldMkLst>
          <pc:docMk/>
          <pc:sldMk cId="2894525751" sldId="270"/>
        </pc:sldMkLst>
      </pc:sldChg>
      <pc:sldChg chg="new">
        <pc:chgData name="Tan Kok Leong" userId="856096ba-7ba0-4c4e-aaeb-e2f9832e709c" providerId="ADAL" clId="{82A1C735-3B86-4206-9EE2-A6B594AAD0F6}" dt="2022-12-02T02:10:07.283" v="158" actId="680"/>
        <pc:sldMkLst>
          <pc:docMk/>
          <pc:sldMk cId="2658515759" sldId="271"/>
        </pc:sldMkLst>
      </pc:sldChg>
      <pc:sldChg chg="new">
        <pc:chgData name="Tan Kok Leong" userId="856096ba-7ba0-4c4e-aaeb-e2f9832e709c" providerId="ADAL" clId="{82A1C735-3B86-4206-9EE2-A6B594AAD0F6}" dt="2022-12-02T02:10:12.810" v="159" actId="680"/>
        <pc:sldMkLst>
          <pc:docMk/>
          <pc:sldMk cId="4174972370" sldId="272"/>
        </pc:sldMkLst>
      </pc:sldChg>
      <pc:sldChg chg="new">
        <pc:chgData name="Tan Kok Leong" userId="856096ba-7ba0-4c4e-aaeb-e2f9832e709c" providerId="ADAL" clId="{82A1C735-3B86-4206-9EE2-A6B594AAD0F6}" dt="2022-12-02T02:10:14.681" v="160" actId="680"/>
        <pc:sldMkLst>
          <pc:docMk/>
          <pc:sldMk cId="3970627049" sldId="273"/>
        </pc:sldMkLst>
      </pc:sldChg>
      <pc:sldChg chg="new">
        <pc:chgData name="Tan Kok Leong" userId="856096ba-7ba0-4c4e-aaeb-e2f9832e709c" providerId="ADAL" clId="{82A1C735-3B86-4206-9EE2-A6B594AAD0F6}" dt="2022-12-02T02:10:16.857" v="161" actId="680"/>
        <pc:sldMkLst>
          <pc:docMk/>
          <pc:sldMk cId="4293523099" sldId="274"/>
        </pc:sldMkLst>
      </pc:sldChg>
      <pc:sldChg chg="new">
        <pc:chgData name="Tan Kok Leong" userId="856096ba-7ba0-4c4e-aaeb-e2f9832e709c" providerId="ADAL" clId="{82A1C735-3B86-4206-9EE2-A6B594AAD0F6}" dt="2022-12-02T02:10:18.307" v="162" actId="680"/>
        <pc:sldMkLst>
          <pc:docMk/>
          <pc:sldMk cId="3001309147" sldId="275"/>
        </pc:sldMkLst>
      </pc:sldChg>
      <pc:sldChg chg="new">
        <pc:chgData name="Tan Kok Leong" userId="856096ba-7ba0-4c4e-aaeb-e2f9832e709c" providerId="ADAL" clId="{82A1C735-3B86-4206-9EE2-A6B594AAD0F6}" dt="2022-12-02T02:10:19.816" v="163" actId="680"/>
        <pc:sldMkLst>
          <pc:docMk/>
          <pc:sldMk cId="234973066" sldId="276"/>
        </pc:sldMkLst>
      </pc:sldChg>
      <pc:sldChg chg="new">
        <pc:chgData name="Tan Kok Leong" userId="856096ba-7ba0-4c4e-aaeb-e2f9832e709c" providerId="ADAL" clId="{82A1C735-3B86-4206-9EE2-A6B594AAD0F6}" dt="2022-12-02T02:10:21.223" v="164" actId="680"/>
        <pc:sldMkLst>
          <pc:docMk/>
          <pc:sldMk cId="2294902954" sldId="277"/>
        </pc:sldMkLst>
      </pc:sldChg>
      <pc:sldChg chg="new">
        <pc:chgData name="Tan Kok Leong" userId="856096ba-7ba0-4c4e-aaeb-e2f9832e709c" providerId="ADAL" clId="{82A1C735-3B86-4206-9EE2-A6B594AAD0F6}" dt="2022-12-02T02:10:22.858" v="165" actId="680"/>
        <pc:sldMkLst>
          <pc:docMk/>
          <pc:sldMk cId="1830739384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717AF-130F-4C5E-81ED-9E7351CBA890}" type="datetimeFigureOut">
              <a:rPr lang="en-US" smtClean="0"/>
              <a:t>18-Jan-23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F6A6B-1225-48E8-907A-144CD382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8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rgbClr val="005D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276589" y="2237655"/>
            <a:ext cx="7455866" cy="1885348"/>
          </a:xfrm>
        </p:spPr>
        <p:txBody>
          <a:bodyPr/>
          <a:lstStyle>
            <a:lvl1pPr>
              <a:defRPr sz="4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Title Here</a:t>
            </a:r>
            <a:br>
              <a:rPr lang="en-US" dirty="0"/>
            </a:br>
            <a:r>
              <a:rPr lang="en-US" dirty="0"/>
              <a:t>(Font: Calibri | Font Size: 40 pts)</a:t>
            </a:r>
            <a:br>
              <a:rPr lang="en-US" dirty="0"/>
            </a:br>
            <a:r>
              <a:rPr lang="en-US" dirty="0"/>
              <a:t>Maximum 3 lines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661181" y="2237655"/>
            <a:ext cx="3305913" cy="1885348"/>
            <a:chOff x="661181" y="2237655"/>
            <a:chExt cx="3305913" cy="1885348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181" y="2367786"/>
              <a:ext cx="2996419" cy="1480524"/>
            </a:xfrm>
            <a:prstGeom prst="rect">
              <a:avLst/>
            </a:prstGeom>
          </p:spPr>
        </p:pic>
        <p:cxnSp>
          <p:nvCxnSpPr>
            <p:cNvPr id="11" name="Straight Connector 10"/>
            <p:cNvCxnSpPr/>
            <p:nvPr userDrawn="1"/>
          </p:nvCxnSpPr>
          <p:spPr>
            <a:xfrm>
              <a:off x="3967094" y="2237655"/>
              <a:ext cx="0" cy="188534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 userDrawn="1"/>
        </p:nvSpPr>
        <p:spPr>
          <a:xfrm flipV="1">
            <a:off x="0" y="6662056"/>
            <a:ext cx="12192000" cy="68942"/>
          </a:xfrm>
          <a:prstGeom prst="rect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3010865" y="4798162"/>
            <a:ext cx="6164532" cy="1570773"/>
            <a:chOff x="3010865" y="4538855"/>
            <a:chExt cx="6164532" cy="1570773"/>
          </a:xfrm>
        </p:grpSpPr>
        <p:grpSp>
          <p:nvGrpSpPr>
            <p:cNvPr id="4" name="Group 3"/>
            <p:cNvGrpSpPr/>
            <p:nvPr userDrawn="1"/>
          </p:nvGrpSpPr>
          <p:grpSpPr>
            <a:xfrm>
              <a:off x="3010865" y="4968445"/>
              <a:ext cx="6164532" cy="1141183"/>
              <a:chOff x="3270172" y="5227752"/>
              <a:chExt cx="6164532" cy="1141183"/>
            </a:xfrm>
          </p:grpSpPr>
          <p:pic>
            <p:nvPicPr>
              <p:cNvPr id="6" name="Picture 5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60197" y="5341325"/>
                <a:ext cx="1030898" cy="1025654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93093" y="5227752"/>
                <a:ext cx="2041611" cy="1141183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70172" y="5274333"/>
                <a:ext cx="2088028" cy="1034372"/>
              </a:xfrm>
              <a:prstGeom prst="rect">
                <a:avLst/>
              </a:prstGeom>
            </p:spPr>
          </p:pic>
        </p:grpSp>
        <p:sp>
          <p:nvSpPr>
            <p:cNvPr id="5" name="TextBox 4"/>
            <p:cNvSpPr txBox="1"/>
            <p:nvPr userDrawn="1"/>
          </p:nvSpPr>
          <p:spPr>
            <a:xfrm>
              <a:off x="4322307" y="4538855"/>
              <a:ext cx="3541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b="1" dirty="0">
                  <a:solidFill>
                    <a:srgbClr val="005D83"/>
                  </a:solidFill>
                </a:rPr>
                <a:t>IMU GROUP OF COMPANIES</a:t>
              </a:r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-11016" y="6766392"/>
            <a:ext cx="12205597" cy="100584"/>
            <a:chOff x="-3894" y="3848095"/>
            <a:chExt cx="12205597" cy="100584"/>
          </a:xfrm>
        </p:grpSpPr>
        <p:sp>
          <p:nvSpPr>
            <p:cNvPr id="11" name="Shape 10"/>
            <p:cNvSpPr/>
            <p:nvPr/>
          </p:nvSpPr>
          <p:spPr>
            <a:xfrm>
              <a:off x="9283938" y="3848095"/>
              <a:ext cx="1463040" cy="100584"/>
            </a:xfrm>
            <a:prstGeom prst="rect">
              <a:avLst/>
            </a:prstGeom>
            <a:solidFill>
              <a:srgbClr val="FF971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Shape 11"/>
            <p:cNvSpPr/>
            <p:nvPr/>
          </p:nvSpPr>
          <p:spPr>
            <a:xfrm>
              <a:off x="10738663" y="3848095"/>
              <a:ext cx="1463040" cy="100584"/>
            </a:xfrm>
            <a:prstGeom prst="rect">
              <a:avLst/>
            </a:prstGeom>
            <a:solidFill>
              <a:srgbClr val="F2025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Shape 12"/>
            <p:cNvSpPr/>
            <p:nvPr/>
          </p:nvSpPr>
          <p:spPr>
            <a:xfrm>
              <a:off x="-3894" y="3848095"/>
              <a:ext cx="1463040" cy="100584"/>
            </a:xfrm>
            <a:prstGeom prst="rect">
              <a:avLst/>
            </a:prstGeom>
            <a:solidFill>
              <a:srgbClr val="7ECEFD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Shape 13"/>
            <p:cNvSpPr/>
            <p:nvPr/>
          </p:nvSpPr>
          <p:spPr>
            <a:xfrm>
              <a:off x="1466452" y="3848095"/>
              <a:ext cx="7818120" cy="100584"/>
            </a:xfrm>
            <a:prstGeom prst="rect">
              <a:avLst/>
            </a:prstGeom>
            <a:solidFill>
              <a:srgbClr val="2185C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141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3829" y="1881856"/>
            <a:ext cx="10508149" cy="3021219"/>
          </a:xfrm>
        </p:spPr>
        <p:txBody>
          <a:bodyPr/>
          <a:lstStyle>
            <a:lvl1pPr>
              <a:defRPr sz="6000" baseline="0">
                <a:solidFill>
                  <a:srgbClr val="005D83"/>
                </a:solidFill>
                <a:latin typeface="+mn-lt"/>
              </a:defRPr>
            </a:lvl1pPr>
          </a:lstStyle>
          <a:p>
            <a:r>
              <a:rPr lang="en-US" dirty="0"/>
              <a:t>Presentation Title Here</a:t>
            </a:r>
            <a:br>
              <a:rPr lang="en-US" dirty="0"/>
            </a:br>
            <a:r>
              <a:rPr lang="en-US" dirty="0"/>
              <a:t>(Font: Calibri | Font Size: 60 </a:t>
            </a:r>
            <a:r>
              <a:rPr lang="en-US" dirty="0" err="1"/>
              <a:t>pts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Maximum 3 lines</a:t>
            </a:r>
          </a:p>
        </p:txBody>
      </p:sp>
    </p:spTree>
    <p:extLst>
      <p:ext uri="{BB962C8B-B14F-4D97-AF65-F5344CB8AC3E}">
        <p14:creationId xmlns:p14="http://schemas.microsoft.com/office/powerpoint/2010/main" val="73586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33829" y="242243"/>
            <a:ext cx="10508149" cy="1223700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3829" y="1827627"/>
            <a:ext cx="1050814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34583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974C69-7C96-4222-BD03-D8C9F64A1F5A}" type="datetime1">
              <a:rPr lang="en-MY" smtClean="0"/>
              <a:t>18/1/2023</a:t>
            </a:fld>
            <a:endParaRPr lang="en-MY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9963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75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C0BE7-116A-461A-BFAD-637614CCDEC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547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rgbClr val="005D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108" y="6123081"/>
            <a:ext cx="1143262" cy="56488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333829" y="242243"/>
            <a:ext cx="10508149" cy="12237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 (White text)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3829" y="1827627"/>
            <a:ext cx="10508149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284" y="185738"/>
            <a:ext cx="913293" cy="644785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-11016" y="6766392"/>
            <a:ext cx="12205597" cy="100584"/>
            <a:chOff x="-3894" y="3848095"/>
            <a:chExt cx="12205597" cy="100584"/>
          </a:xfrm>
        </p:grpSpPr>
        <p:sp>
          <p:nvSpPr>
            <p:cNvPr id="18" name="Shape 10"/>
            <p:cNvSpPr/>
            <p:nvPr/>
          </p:nvSpPr>
          <p:spPr>
            <a:xfrm>
              <a:off x="9283938" y="3848095"/>
              <a:ext cx="1463040" cy="100584"/>
            </a:xfrm>
            <a:prstGeom prst="rect">
              <a:avLst/>
            </a:prstGeom>
            <a:solidFill>
              <a:srgbClr val="FF971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Shape 11"/>
            <p:cNvSpPr/>
            <p:nvPr/>
          </p:nvSpPr>
          <p:spPr>
            <a:xfrm>
              <a:off x="10738663" y="3848095"/>
              <a:ext cx="1463040" cy="100584"/>
            </a:xfrm>
            <a:prstGeom prst="rect">
              <a:avLst/>
            </a:prstGeom>
            <a:solidFill>
              <a:srgbClr val="F2025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Shape 12"/>
            <p:cNvSpPr/>
            <p:nvPr/>
          </p:nvSpPr>
          <p:spPr>
            <a:xfrm>
              <a:off x="-3894" y="3848095"/>
              <a:ext cx="1463040" cy="100584"/>
            </a:xfrm>
            <a:prstGeom prst="rect">
              <a:avLst/>
            </a:prstGeom>
            <a:solidFill>
              <a:srgbClr val="7ECEFD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Shape 13"/>
            <p:cNvSpPr/>
            <p:nvPr/>
          </p:nvSpPr>
          <p:spPr>
            <a:xfrm>
              <a:off x="1466452" y="3848095"/>
              <a:ext cx="7818120" cy="100584"/>
            </a:xfrm>
            <a:prstGeom prst="rect">
              <a:avLst/>
            </a:prstGeom>
            <a:solidFill>
              <a:srgbClr val="2185C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067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353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3353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65765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5765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33829" y="242243"/>
            <a:ext cx="10508149" cy="1223700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34583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63C9A1-5048-4D10-852A-0D76134E9CD1}" type="datetime1">
              <a:rPr lang="en-MY" smtClean="0"/>
              <a:t>18/1/2023</a:t>
            </a:fld>
            <a:endParaRPr lang="en-MY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9963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75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C0BE7-116A-461A-BFAD-637614CCDEC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384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33829" y="242243"/>
            <a:ext cx="10508149" cy="1223700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583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D46794-CCB4-4A3B-B0FC-5F94B3E07805}" type="datetime1">
              <a:rPr lang="en-MY" smtClean="0"/>
              <a:t>18/1/2023</a:t>
            </a:fld>
            <a:endParaRPr lang="en-MY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9963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75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C0BE7-116A-461A-BFAD-637614CCDEC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254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583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2B7DB6-D2AE-4C2F-B66A-EF9B311F83A4}" type="datetime1">
              <a:rPr lang="en-MY" smtClean="0"/>
              <a:t>18/1/2023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9963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75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C0BE7-116A-461A-BFAD-637614CCDEC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276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832" y="499403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9232" y="102962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832" y="2099603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34583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EA0E98-99CA-444F-8C59-E7AA5FCF54B1}" type="datetime1">
              <a:rPr lang="en-MY" smtClean="0"/>
              <a:t>18/1/2023</a:t>
            </a:fld>
            <a:endParaRPr lang="en-MY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9963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75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C0BE7-116A-461A-BFAD-637614CCDEC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969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1683657" y="2670629"/>
            <a:ext cx="812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15E85"/>
                </a:solidFill>
              </a:rPr>
              <a:t>THANK YOU</a:t>
            </a:r>
            <a:endParaRPr lang="en-GB" sz="6000" b="1" dirty="0">
              <a:solidFill>
                <a:srgbClr val="015E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5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3829" y="242243"/>
            <a:ext cx="10508149" cy="12237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Main Title Here (Font Calibri – 40 </a:t>
            </a:r>
            <a:r>
              <a:rPr lang="en-US" dirty="0" err="1"/>
              <a:t>pts</a:t>
            </a:r>
            <a:r>
              <a:rPr lang="en-US" dirty="0"/>
              <a:t>)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333829" y="1827627"/>
            <a:ext cx="105081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333829" y="6329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87805-53F8-4258-93E8-EE9B6F71FE15}" type="datetime1">
              <a:rPr lang="en-MY" smtClean="0"/>
              <a:t>18/1/2023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229" y="6329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0" y="6329950"/>
            <a:ext cx="28663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DFB73-956B-4688-A661-F81034D0F2F7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284" y="185738"/>
            <a:ext cx="913293" cy="6447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9805" y="6067202"/>
            <a:ext cx="1256249" cy="678220"/>
          </a:xfrm>
          <a:prstGeom prst="rect">
            <a:avLst/>
          </a:prstGeom>
        </p:spPr>
      </p:pic>
      <p:grpSp>
        <p:nvGrpSpPr>
          <p:cNvPr id="14" name="Group 13"/>
          <p:cNvGrpSpPr/>
          <p:nvPr userDrawn="1"/>
        </p:nvGrpSpPr>
        <p:grpSpPr>
          <a:xfrm>
            <a:off x="-11016" y="6766392"/>
            <a:ext cx="12205597" cy="100584"/>
            <a:chOff x="-3894" y="3848095"/>
            <a:chExt cx="12205597" cy="100584"/>
          </a:xfrm>
        </p:grpSpPr>
        <p:sp>
          <p:nvSpPr>
            <p:cNvPr id="15" name="Shape 10"/>
            <p:cNvSpPr/>
            <p:nvPr/>
          </p:nvSpPr>
          <p:spPr>
            <a:xfrm>
              <a:off x="9283938" y="3848095"/>
              <a:ext cx="1463040" cy="100584"/>
            </a:xfrm>
            <a:prstGeom prst="rect">
              <a:avLst/>
            </a:prstGeom>
            <a:solidFill>
              <a:srgbClr val="FF971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Shape 11"/>
            <p:cNvSpPr/>
            <p:nvPr/>
          </p:nvSpPr>
          <p:spPr>
            <a:xfrm>
              <a:off x="10738663" y="3848095"/>
              <a:ext cx="1463040" cy="100584"/>
            </a:xfrm>
            <a:prstGeom prst="rect">
              <a:avLst/>
            </a:prstGeom>
            <a:solidFill>
              <a:srgbClr val="F2025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Shape 12"/>
            <p:cNvSpPr/>
            <p:nvPr/>
          </p:nvSpPr>
          <p:spPr>
            <a:xfrm>
              <a:off x="-3894" y="3848095"/>
              <a:ext cx="1463040" cy="100584"/>
            </a:xfrm>
            <a:prstGeom prst="rect">
              <a:avLst/>
            </a:prstGeom>
            <a:solidFill>
              <a:srgbClr val="7ECEFD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Shape 13"/>
            <p:cNvSpPr/>
            <p:nvPr/>
          </p:nvSpPr>
          <p:spPr>
            <a:xfrm>
              <a:off x="1466452" y="3848095"/>
              <a:ext cx="7818120" cy="100584"/>
            </a:xfrm>
            <a:prstGeom prst="rect">
              <a:avLst/>
            </a:prstGeom>
            <a:solidFill>
              <a:srgbClr val="2185C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8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0" r:id="rId3"/>
    <p:sldLayoutId id="2147483659" r:id="rId4"/>
    <p:sldLayoutId id="2147483653" r:id="rId5"/>
    <p:sldLayoutId id="2147483654" r:id="rId6"/>
    <p:sldLayoutId id="2147483660" r:id="rId7"/>
    <p:sldLayoutId id="2147483658" r:id="rId8"/>
    <p:sldLayoutId id="2147483649" r:id="rId9"/>
    <p:sldLayoutId id="214748366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76589" y="2237654"/>
            <a:ext cx="7455866" cy="2132867"/>
          </a:xfrm>
        </p:spPr>
        <p:txBody>
          <a:bodyPr/>
          <a:lstStyle/>
          <a:p>
            <a:r>
              <a:rPr lang="en-MY" sz="4400" b="1"/>
              <a:t>Antenatal Care</a:t>
            </a:r>
            <a:br>
              <a:rPr lang="en-MY" dirty="0"/>
            </a:br>
            <a:br>
              <a:rPr lang="en-MY" dirty="0"/>
            </a:br>
            <a:r>
              <a:rPr lang="en-MY" sz="3200" b="1" dirty="0"/>
              <a:t>AP Dr Tan Kok Leong</a:t>
            </a:r>
            <a:br>
              <a:rPr lang="en-MY" sz="3200" b="1" dirty="0"/>
            </a:br>
            <a:r>
              <a:rPr lang="en-MY" sz="3200" b="1" dirty="0"/>
              <a:t>Department of Community Medicine</a:t>
            </a:r>
          </a:p>
        </p:txBody>
      </p:sp>
    </p:spTree>
    <p:extLst>
      <p:ext uri="{BB962C8B-B14F-4D97-AF65-F5344CB8AC3E}">
        <p14:creationId xmlns:p14="http://schemas.microsoft.com/office/powerpoint/2010/main" val="76607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65CF4-14ED-4068-B7AB-F19444986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Comprehensive Emergency Obstetric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6B1EA-F52F-40E3-BE27-3AB0C39C5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Caesarian section</a:t>
            </a:r>
          </a:p>
          <a:p>
            <a:r>
              <a:rPr lang="en-US" dirty="0"/>
              <a:t>Blood transfusion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674CD-0B0C-48FE-B61A-23F84D81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4972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FAE51-46CB-424F-89D6-5A6A4C4F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Care (Objectives)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05B40-44C2-46AC-92D9-EC9803406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raise awareness of the importance of professional delivery care for all births</a:t>
            </a:r>
          </a:p>
          <a:p>
            <a:r>
              <a:rPr lang="en-US" dirty="0"/>
              <a:t>To increase the accessibility, quality and use of skilled delivery</a:t>
            </a:r>
          </a:p>
          <a:p>
            <a:r>
              <a:rPr lang="en-US" dirty="0"/>
              <a:t>To promote the training and deployment of midwifes and community midwifes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AB8AC2-6C5D-4044-BC17-3F4BF8977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4525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B6D4-4D42-4BA0-8FF7-F17172ED0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Care (Components)</a:t>
            </a:r>
            <a:endParaRPr lang="en-US" baseline="-2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84F41-A900-422F-9288-ED945EB97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Clean and comfortable place to give birth</a:t>
            </a:r>
          </a:p>
          <a:p>
            <a:pPr lvl="1"/>
            <a:r>
              <a:rPr lang="en-US" dirty="0"/>
              <a:t>Delivery should be provided at the lowest level of health system and where birth is feasible and safe</a:t>
            </a:r>
          </a:p>
          <a:p>
            <a:r>
              <a:rPr lang="en-US" dirty="0"/>
              <a:t>A skilled attendant</a:t>
            </a:r>
          </a:p>
          <a:p>
            <a:pPr lvl="1"/>
            <a:r>
              <a:rPr lang="en-US" dirty="0"/>
              <a:t>The most appropriate and cost effective person to provide delivery care is a health professional with midwifery skills who lives close to a women in the community</a:t>
            </a:r>
          </a:p>
          <a:p>
            <a:r>
              <a:rPr lang="en-US" dirty="0"/>
              <a:t>Referral to higher level of care when necessary</a:t>
            </a:r>
          </a:p>
          <a:p>
            <a:pPr lvl="1"/>
            <a:r>
              <a:rPr lang="en-US" dirty="0"/>
              <a:t>Ability to recognize problems and refer immediately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B5C54-B31D-4D79-8178-F8E8AA62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4697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C9E37-0C68-4A07-99A2-D81D46CFA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Signs during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DCB97-AFA4-4995-A5B7-2C2E759FA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Bleeding</a:t>
            </a:r>
          </a:p>
          <a:p>
            <a:r>
              <a:rPr lang="en-US" dirty="0"/>
              <a:t>Paleness and </a:t>
            </a:r>
            <a:r>
              <a:rPr lang="en-US" dirty="0" err="1"/>
              <a:t>laboured</a:t>
            </a:r>
            <a:r>
              <a:rPr lang="en-US" dirty="0"/>
              <a:t> breathing</a:t>
            </a:r>
          </a:p>
          <a:p>
            <a:r>
              <a:rPr lang="en-US" dirty="0"/>
              <a:t>Severe headache</a:t>
            </a:r>
          </a:p>
          <a:p>
            <a:r>
              <a:rPr lang="en-US" dirty="0"/>
              <a:t>Severe vomiting</a:t>
            </a:r>
          </a:p>
          <a:p>
            <a:r>
              <a:rPr lang="en-US" dirty="0"/>
              <a:t>High fever</a:t>
            </a:r>
          </a:p>
          <a:p>
            <a:r>
              <a:rPr lang="en-US" dirty="0"/>
              <a:t>Swelling of hands and face</a:t>
            </a:r>
          </a:p>
          <a:p>
            <a:r>
              <a:rPr lang="en-US" dirty="0"/>
              <a:t>Foul smelling discharge</a:t>
            </a:r>
          </a:p>
          <a:p>
            <a:r>
              <a:rPr lang="en-US" dirty="0"/>
              <a:t>Sever stomachache</a:t>
            </a:r>
          </a:p>
          <a:p>
            <a:r>
              <a:rPr lang="en-US" dirty="0"/>
              <a:t>Water breaking well before delivery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1D81F-BFF4-43FF-BDAF-5EDCDC198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2830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BD0BA-AFD3-414B-BD6F-915B7BAC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Approach in Maternal and Child Health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2BA27-C956-448A-A9D6-259EE9C50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 for all. More for those in need and in proportion to that need</a:t>
            </a:r>
          </a:p>
          <a:p>
            <a:r>
              <a:rPr lang="en-US" altLang="en-US" dirty="0"/>
              <a:t>A method for measuring the need of individuals and groups for care and a tool for the reappraisal and reorganization of health and other services to meet that need</a:t>
            </a:r>
          </a:p>
          <a:p>
            <a:r>
              <a:rPr lang="en-US" altLang="en-US" dirty="0"/>
              <a:t>Based on the measurement of individual and community risk</a:t>
            </a:r>
          </a:p>
          <a:p>
            <a:r>
              <a:rPr lang="en-US" altLang="en-US" dirty="0"/>
              <a:t>Give special attention to those at greatest need for special care while giving comprehensive care for all</a:t>
            </a:r>
          </a:p>
          <a:p>
            <a:r>
              <a:rPr lang="en-US" altLang="en-US" dirty="0" err="1"/>
              <a:t>Maximise</a:t>
            </a:r>
            <a:r>
              <a:rPr lang="en-US" altLang="en-US" dirty="0"/>
              <a:t> utilization of scares resources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14A05-F28C-4C74-AD02-C12AB9509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3332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02CE01F-01AD-4BEB-A2BA-32B7C9447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High maternal mortality due to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12190C8-AB01-46BF-8FF8-3A042EABA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Non utilization of health services</a:t>
            </a:r>
          </a:p>
          <a:p>
            <a:pPr>
              <a:lnSpc>
                <a:spcPct val="80000"/>
              </a:lnSpc>
            </a:pPr>
            <a:r>
              <a:rPr lang="en-US" altLang="en-US"/>
              <a:t>Preference of TBA’s</a:t>
            </a:r>
          </a:p>
          <a:p>
            <a:pPr>
              <a:lnSpc>
                <a:spcPct val="80000"/>
              </a:lnSpc>
            </a:pPr>
            <a:r>
              <a:rPr lang="en-US" altLang="en-US"/>
              <a:t>Inaccessibility of certain areas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Cut off by river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Remote, rural</a:t>
            </a:r>
          </a:p>
          <a:p>
            <a:pPr>
              <a:lnSpc>
                <a:spcPct val="80000"/>
              </a:lnSpc>
            </a:pPr>
            <a:r>
              <a:rPr lang="en-US" altLang="en-US"/>
              <a:t>Health facilities inadequate</a:t>
            </a:r>
          </a:p>
          <a:p>
            <a:pPr>
              <a:lnSpc>
                <a:spcPct val="80000"/>
              </a:lnSpc>
            </a:pPr>
            <a:r>
              <a:rPr lang="en-US" altLang="en-US"/>
              <a:t>Screening by nurse/ midwife inadequate</a:t>
            </a:r>
          </a:p>
          <a:p>
            <a:pPr>
              <a:lnSpc>
                <a:spcPct val="80000"/>
              </a:lnSpc>
            </a:pPr>
            <a:r>
              <a:rPr lang="en-US" altLang="en-US"/>
              <a:t>District hospitals inadequate to deal with intrapartum/ postpartum complications (breech, caesarian section, blood, inexperienced doctors?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6C4EC6-F5B3-4D63-A0DC-B486CB2D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15</a:t>
            </a:fld>
            <a:endParaRPr lang="en-MY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2A94877-9D99-4E40-A14A-AD75031762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Identification of causes and contributory factors of maternal deaths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6B0A1FE-DE71-4D8A-A893-4D78DF708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Studies (KAP)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Maternal deaths review with TBA and community leaders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Women and families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Health personnel</a:t>
            </a:r>
          </a:p>
          <a:p>
            <a:pPr>
              <a:lnSpc>
                <a:spcPct val="90000"/>
              </a:lnSpc>
            </a:pPr>
            <a:r>
              <a:rPr lang="en-US" altLang="en-US"/>
              <a:t>Outcome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Community risk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Geagraphical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Poverty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Economics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Individual risk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C40D91-96D4-4B7F-B1C7-3B4D4BC2E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16</a:t>
            </a:fld>
            <a:endParaRPr lang="en-MY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9762228-D024-4EC1-A017-A3AA62A2A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sequence of risk approach in MCH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CB9BF2D-075A-4EF0-A53F-95BE1F6A3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657600"/>
            <a:ext cx="2362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Management</a:t>
            </a:r>
          </a:p>
        </p:txBody>
      </p:sp>
      <p:sp>
        <p:nvSpPr>
          <p:cNvPr id="7173" name="Oval 5">
            <a:extLst>
              <a:ext uri="{FF2B5EF4-FFF2-40B4-BE49-F238E27FC236}">
                <a16:creationId xmlns:a16="http://schemas.microsoft.com/office/drawing/2014/main" id="{FE8222D0-EC97-41EC-9A34-9BBBEF4AF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981200"/>
            <a:ext cx="2209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Problem definition</a:t>
            </a:r>
          </a:p>
        </p:txBody>
      </p:sp>
      <p:sp>
        <p:nvSpPr>
          <p:cNvPr id="7174" name="Oval 6">
            <a:extLst>
              <a:ext uri="{FF2B5EF4-FFF2-40B4-BE49-F238E27FC236}">
                <a16:creationId xmlns:a16="http://schemas.microsoft.com/office/drawing/2014/main" id="{2D613EE9-51AB-43B6-9A3C-3556FC12C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981200"/>
            <a:ext cx="19050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/>
              <a:t>Assessment of </a:t>
            </a:r>
          </a:p>
          <a:p>
            <a:r>
              <a:rPr lang="en-US" altLang="en-US" dirty="0"/>
              <a:t>health care delivery</a:t>
            </a:r>
          </a:p>
          <a:p>
            <a:r>
              <a:rPr lang="en-US" altLang="en-US" dirty="0"/>
              <a:t>systems</a:t>
            </a:r>
          </a:p>
          <a:p>
            <a:r>
              <a:rPr lang="en-US" altLang="en-US" dirty="0"/>
              <a:t> performance</a:t>
            </a:r>
          </a:p>
        </p:txBody>
      </p:sp>
      <p:sp>
        <p:nvSpPr>
          <p:cNvPr id="7175" name="Oval 7">
            <a:extLst>
              <a:ext uri="{FF2B5EF4-FFF2-40B4-BE49-F238E27FC236}">
                <a16:creationId xmlns:a16="http://schemas.microsoft.com/office/drawing/2014/main" id="{CE7E1EF1-3E79-4CAD-A1F1-B24A09327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00600"/>
            <a:ext cx="20574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/>
              <a:t>Monitor and</a:t>
            </a:r>
          </a:p>
          <a:p>
            <a:r>
              <a:rPr lang="en-US" altLang="en-US" dirty="0"/>
              <a:t>evaluation</a:t>
            </a:r>
          </a:p>
        </p:txBody>
      </p:sp>
      <p:sp>
        <p:nvSpPr>
          <p:cNvPr id="7176" name="Oval 8">
            <a:extLst>
              <a:ext uri="{FF2B5EF4-FFF2-40B4-BE49-F238E27FC236}">
                <a16:creationId xmlns:a16="http://schemas.microsoft.com/office/drawing/2014/main" id="{E2EAAC7D-394E-4683-9239-210AAD641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724400"/>
            <a:ext cx="1905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Design and </a:t>
            </a:r>
          </a:p>
          <a:p>
            <a:r>
              <a:rPr lang="en-US" altLang="en-US"/>
              <a:t>implementation</a:t>
            </a:r>
          </a:p>
        </p:txBody>
      </p:sp>
      <p:sp>
        <p:nvSpPr>
          <p:cNvPr id="7177" name="Line 9">
            <a:extLst>
              <a:ext uri="{FF2B5EF4-FFF2-40B4-BE49-F238E27FC236}">
                <a16:creationId xmlns:a16="http://schemas.microsoft.com/office/drawing/2014/main" id="{6AAF5E42-62E9-4CBB-9CFB-D3CA9503B8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352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id="{A1C373A2-9072-4E63-9E30-C315F8CB39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5146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5F5496D2-E09D-4CFD-BFE0-6F542ECBD0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3352800"/>
            <a:ext cx="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2">
            <a:extLst>
              <a:ext uri="{FF2B5EF4-FFF2-40B4-BE49-F238E27FC236}">
                <a16:creationId xmlns:a16="http://schemas.microsoft.com/office/drawing/2014/main" id="{A193EBF4-1FB3-4B55-B843-C3CD315DAC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5410200"/>
            <a:ext cx="1981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234075-2E6F-4AC8-BC23-1EF296CE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17</a:t>
            </a:fld>
            <a:endParaRPr lang="en-MY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A6734BF-4165-48FD-850F-D3D1F1059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risk factor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EDDC9BA-D822-4BCB-B75B-A807F96FD1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A risk factor is a detectable characteristic or circumstances of an individual or groups which is associated with an increased chance (risk) of experiencing an unwanted outcome</a:t>
            </a:r>
          </a:p>
          <a:p>
            <a:r>
              <a:rPr lang="en-US" altLang="en-US" dirty="0"/>
              <a:t>Risk factors con be</a:t>
            </a:r>
          </a:p>
          <a:p>
            <a:pPr lvl="1"/>
            <a:r>
              <a:rPr lang="en-US" altLang="en-US" dirty="0"/>
              <a:t>Biological</a:t>
            </a:r>
          </a:p>
          <a:p>
            <a:pPr lvl="2"/>
            <a:r>
              <a:rPr lang="en-US" altLang="en-US" dirty="0"/>
              <a:t>Age, sex</a:t>
            </a:r>
          </a:p>
          <a:p>
            <a:pPr lvl="1"/>
            <a:r>
              <a:rPr lang="en-US" altLang="en-US" dirty="0"/>
              <a:t>Environmental</a:t>
            </a:r>
          </a:p>
          <a:p>
            <a:pPr lvl="2"/>
            <a:r>
              <a:rPr lang="en-US" altLang="en-US" dirty="0"/>
              <a:t>Water supply</a:t>
            </a:r>
          </a:p>
          <a:p>
            <a:pPr lvl="1"/>
            <a:r>
              <a:rPr lang="en-US" altLang="en-US" dirty="0"/>
              <a:t>Socio-cultural</a:t>
            </a:r>
          </a:p>
          <a:p>
            <a:pPr lvl="2"/>
            <a:r>
              <a:rPr lang="en-US" altLang="en-US" dirty="0"/>
              <a:t>Literacy, poverty, religion</a:t>
            </a:r>
          </a:p>
          <a:p>
            <a:pPr lvl="1"/>
            <a:r>
              <a:rPr lang="en-US" altLang="en-US" dirty="0" err="1"/>
              <a:t>Behavioural</a:t>
            </a:r>
            <a:endParaRPr lang="en-US" altLang="en-US" dirty="0"/>
          </a:p>
          <a:p>
            <a:pPr lvl="2"/>
            <a:r>
              <a:rPr lang="en-US" altLang="en-US" dirty="0"/>
              <a:t>Smoking, eating habits</a:t>
            </a:r>
          </a:p>
          <a:p>
            <a:pPr lvl="1"/>
            <a:r>
              <a:rPr lang="en-US" altLang="en-US" dirty="0"/>
              <a:t>Health care related</a:t>
            </a:r>
          </a:p>
          <a:p>
            <a:pPr lvl="2"/>
            <a:r>
              <a:rPr lang="en-US" altLang="en-US" dirty="0"/>
              <a:t>Quality of outcome</a:t>
            </a:r>
          </a:p>
          <a:p>
            <a:pPr lvl="1"/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BC9B11-377E-4F93-8EE9-EF321559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18</a:t>
            </a:fld>
            <a:endParaRPr lang="en-MY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61A90-7979-4F20-BBCC-335A05D75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Approach (high risk individuals)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CBB56-1B76-46A4-8490-0E3FE7B52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Elderly primigravida (&gt;30 years)</a:t>
            </a:r>
          </a:p>
          <a:p>
            <a:r>
              <a:rPr lang="en-US" sz="2800" dirty="0"/>
              <a:t>Short statured primigravida (&lt;140 cm)</a:t>
            </a:r>
          </a:p>
          <a:p>
            <a:r>
              <a:rPr lang="en-US" sz="2800" dirty="0"/>
              <a:t>Malpresentations</a:t>
            </a:r>
          </a:p>
          <a:p>
            <a:r>
              <a:rPr lang="en-US" sz="2800" dirty="0"/>
              <a:t>Ante partum hemorrhage</a:t>
            </a:r>
          </a:p>
          <a:p>
            <a:r>
              <a:rPr lang="en-US" sz="2800" dirty="0"/>
              <a:t>Pregnancy induced hypertension</a:t>
            </a:r>
          </a:p>
          <a:p>
            <a:r>
              <a:rPr lang="en-US" sz="2800" dirty="0"/>
              <a:t>Anemia</a:t>
            </a:r>
          </a:p>
          <a:p>
            <a:r>
              <a:rPr lang="en-US" sz="2800" dirty="0"/>
              <a:t>Bad obstetric history</a:t>
            </a:r>
            <a:endParaRPr lang="en-MY" sz="2800" dirty="0"/>
          </a:p>
          <a:p>
            <a:r>
              <a:rPr lang="en-US" sz="2800" dirty="0"/>
              <a:t>Elderly grand multiparas</a:t>
            </a:r>
          </a:p>
          <a:p>
            <a:r>
              <a:rPr lang="en-US" sz="2800" dirty="0"/>
              <a:t>Twins, </a:t>
            </a:r>
            <a:r>
              <a:rPr lang="en-US" sz="2800" dirty="0" err="1"/>
              <a:t>polyhydramnious</a:t>
            </a:r>
            <a:endParaRPr lang="en-US" sz="2800" dirty="0"/>
          </a:p>
          <a:p>
            <a:r>
              <a:rPr lang="en-US" sz="2800" dirty="0"/>
              <a:t>Post dated pregnancy</a:t>
            </a:r>
          </a:p>
          <a:p>
            <a:r>
              <a:rPr lang="en-US" sz="2800" dirty="0"/>
              <a:t>Previous LSCS/forceps/vacuum</a:t>
            </a:r>
          </a:p>
          <a:p>
            <a:r>
              <a:rPr lang="en-US" sz="2800" dirty="0"/>
              <a:t>Pregnancy with medical conditions (anemia, high blood pressure, diabetes)</a:t>
            </a:r>
            <a:endParaRPr lang="en-MY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225021-3931-473D-85F3-F44041DA9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2838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A5C7-6AE3-45EC-A513-87CEB7272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B5332-D6A9-43C9-ABDA-D343FD9DD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rationale of antenatal care</a:t>
            </a:r>
          </a:p>
          <a:p>
            <a:r>
              <a:rPr lang="en-US" dirty="0"/>
              <a:t>Describe the care provided and danger signs during delivery</a:t>
            </a:r>
          </a:p>
          <a:p>
            <a:r>
              <a:rPr lang="en-US" dirty="0"/>
              <a:t>Describe the principles and discuss the application </a:t>
            </a:r>
            <a:r>
              <a:rPr lang="en-US"/>
              <a:t>of high</a:t>
            </a:r>
            <a:r>
              <a:rPr lang="en-US" dirty="0"/>
              <a:t> </a:t>
            </a:r>
            <a:r>
              <a:rPr lang="en-US"/>
              <a:t>risk </a:t>
            </a:r>
            <a:r>
              <a:rPr lang="en-US" dirty="0"/>
              <a:t>approach in Maternal and Child Health (MCH) care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822B5-4A42-4316-AC12-2AF996689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0867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2C140D1-CC14-4DEE-8212-354397FD2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Epidemiological tools used in the risk approach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A02A2A3-FA63-423A-9166-2E6548B8A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/>
              <a:t>Rates and ratio</a:t>
            </a:r>
          </a:p>
          <a:p>
            <a:pPr>
              <a:lnSpc>
                <a:spcPct val="80000"/>
              </a:lnSpc>
            </a:pPr>
            <a:r>
              <a:rPr lang="en-US" altLang="en-US"/>
              <a:t>Relative risk and odds ratio</a:t>
            </a:r>
          </a:p>
          <a:p>
            <a:pPr>
              <a:lnSpc>
                <a:spcPct val="80000"/>
              </a:lnSpc>
            </a:pPr>
            <a:r>
              <a:rPr lang="en-US" altLang="en-US"/>
              <a:t>Population attributable risk</a:t>
            </a:r>
          </a:p>
          <a:p>
            <a:pPr>
              <a:lnSpc>
                <a:spcPct val="80000"/>
              </a:lnSpc>
            </a:pPr>
            <a:r>
              <a:rPr lang="en-US" altLang="en-US"/>
              <a:t>Sensitivity and specificity</a:t>
            </a:r>
          </a:p>
          <a:p>
            <a:pPr>
              <a:lnSpc>
                <a:spcPct val="80000"/>
              </a:lnSpc>
            </a:pPr>
            <a:r>
              <a:rPr lang="en-US" altLang="en-US"/>
              <a:t>Predictive power- positive and negative</a:t>
            </a:r>
          </a:p>
          <a:p>
            <a:pPr>
              <a:lnSpc>
                <a:spcPct val="80000"/>
              </a:lnSpc>
            </a:pPr>
            <a:r>
              <a:rPr lang="en-US" altLang="en-US"/>
              <a:t>Statistical significance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Chi square, confidence limits</a:t>
            </a:r>
          </a:p>
          <a:p>
            <a:pPr>
              <a:lnSpc>
                <a:spcPct val="80000"/>
              </a:lnSpc>
            </a:pPr>
            <a:r>
              <a:rPr lang="en-US" altLang="en-US"/>
              <a:t>Power</a:t>
            </a:r>
          </a:p>
          <a:p>
            <a:pPr>
              <a:lnSpc>
                <a:spcPct val="80000"/>
              </a:lnSpc>
            </a:pPr>
            <a:r>
              <a:rPr lang="en-US" altLang="en-US"/>
              <a:t>Surveillance techniques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Data collection, tabulation, analysis, dissemination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11358C-13F5-4751-9C14-27227AD3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20</a:t>
            </a:fld>
            <a:endParaRPr lang="en-MY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D29FEC5-59E4-4F59-8C18-AB207D073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Health resources mobilisation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68E4D33-2338-46AC-A5E0-4F91D17B64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Training</a:t>
            </a:r>
          </a:p>
          <a:p>
            <a:r>
              <a:rPr lang="en-US" altLang="en-US"/>
              <a:t>Placement</a:t>
            </a:r>
          </a:p>
          <a:p>
            <a:pPr lvl="1"/>
            <a:r>
              <a:rPr lang="en-US" altLang="en-US"/>
              <a:t>Extra nurse to problem area, doctor trained in O&amp;G</a:t>
            </a:r>
          </a:p>
          <a:p>
            <a:r>
              <a:rPr lang="en-US" altLang="en-US"/>
              <a:t>Logistic support</a:t>
            </a:r>
          </a:p>
          <a:p>
            <a:pPr lvl="1"/>
            <a:r>
              <a:rPr lang="en-US" altLang="en-US"/>
              <a:t>Blood transfusion facilities, transportation of emergencies</a:t>
            </a:r>
          </a:p>
          <a:p>
            <a:r>
              <a:rPr lang="en-US" altLang="en-US"/>
              <a:t>Referral and feedback</a:t>
            </a:r>
          </a:p>
          <a:p>
            <a:r>
              <a:rPr lang="en-US" altLang="en-US"/>
              <a:t>Monitoring, evaluation and health management information system (HMIS)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CAF088-A651-4552-854C-21091DB6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21</a:t>
            </a:fld>
            <a:endParaRPr lang="en-MY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640BB04-FAFA-4E9A-A2C6-B5A555ED7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Development of intervention strategies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B2793DE-F171-4AD6-B1FF-58C833FF8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/>
              <a:t>Community risk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Outreach to remote areas to improve coverage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Midwives/ TBA’s to identify all pregnant women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Community awareness and educational campaign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Discussion with the district authorities for improved transport communications  </a:t>
            </a:r>
          </a:p>
          <a:p>
            <a:pPr>
              <a:lnSpc>
                <a:spcPct val="80000"/>
              </a:lnSpc>
            </a:pPr>
            <a:r>
              <a:rPr lang="en-US" altLang="en-US"/>
              <a:t>Study of TBA’s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Identify traditional practices, attitudes, work relationship and health personnel</a:t>
            </a:r>
          </a:p>
          <a:p>
            <a:pPr>
              <a:lnSpc>
                <a:spcPct val="80000"/>
              </a:lnSpc>
            </a:pPr>
            <a:r>
              <a:rPr lang="en-US" altLang="en-US"/>
              <a:t>Manual for TBA/s produced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1986: National training of TBA’s and strategies for inclusion of TBA’s in Health care delivery system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D533A4-102F-464F-830F-BB432BF5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22</a:t>
            </a:fld>
            <a:endParaRPr lang="en-MY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C06F215-B698-47A4-BD7F-9F55D2FFF6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 individual risk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8406F27-5BE1-4203-9C62-5B000BF49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Study of risk factors and risk factors versus outcome</a:t>
            </a:r>
          </a:p>
          <a:p>
            <a:pPr>
              <a:lnSpc>
                <a:spcPct val="90000"/>
              </a:lnSpc>
            </a:pPr>
            <a:r>
              <a:rPr lang="en-US" altLang="en-US"/>
              <a:t>Identification of risk factor through baseline study</a:t>
            </a:r>
          </a:p>
          <a:p>
            <a:pPr>
              <a:lnSpc>
                <a:spcPct val="90000"/>
              </a:lnSpc>
            </a:pPr>
            <a:r>
              <a:rPr lang="en-US" altLang="en-US"/>
              <a:t>Listing of risk factors, prevalence – could they be prevented, managed outcome</a:t>
            </a:r>
          </a:p>
          <a:p>
            <a:pPr>
              <a:lnSpc>
                <a:spcPct val="90000"/>
              </a:lnSpc>
            </a:pPr>
            <a:r>
              <a:rPr lang="en-US" altLang="en-US"/>
              <a:t>What were the ‘cut off’ points. What were the current management regimes?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Referral system- how effective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57E526-2CE6-4550-9D44-D676C00D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23</a:t>
            </a:fld>
            <a:endParaRPr lang="en-MY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8FB1077-3B83-4271-8A17-10A8B9306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Management procedures worked out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8013A07-D67E-4A48-AEB5-3505CB130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Management of risk according to colour code, care provider, level of care</a:t>
            </a:r>
          </a:p>
          <a:p>
            <a:r>
              <a:rPr lang="en-US" altLang="en-US"/>
              <a:t>Cut off points for individual risk factors for management</a:t>
            </a:r>
          </a:p>
          <a:p>
            <a:r>
              <a:rPr lang="en-US" altLang="en-US"/>
              <a:t>Management of technical guidelines for use by all personnel</a:t>
            </a:r>
          </a:p>
          <a:p>
            <a:pPr lvl="1"/>
            <a:r>
              <a:rPr lang="en-US" altLang="en-US"/>
              <a:t>PPH, anaemia, hypertension, eclampsia</a:t>
            </a:r>
          </a:p>
          <a:p>
            <a:r>
              <a:rPr lang="en-US" altLang="en-US"/>
              <a:t>Referral and follow up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C4B1B5-82D9-43DC-8184-8803F91D1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24</a:t>
            </a:fld>
            <a:endParaRPr lang="en-MY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506D2-9F19-4E30-A06D-C06121CC5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Colour</a:t>
            </a:r>
            <a:r>
              <a:rPr lang="en-US" dirty="0"/>
              <a:t> Coding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0A827-E0E5-4033-AE58-037E5E87E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Followed at health clinics in Malaysia</a:t>
            </a:r>
          </a:p>
          <a:p>
            <a:pPr lvl="1"/>
            <a:r>
              <a:rPr lang="en-US" dirty="0"/>
              <a:t>White 2</a:t>
            </a:r>
          </a:p>
          <a:p>
            <a:pPr lvl="2"/>
            <a:r>
              <a:rPr lang="en-US" dirty="0"/>
              <a:t>Can deliver at home</a:t>
            </a:r>
          </a:p>
          <a:p>
            <a:pPr lvl="1"/>
            <a:r>
              <a:rPr lang="en-US" dirty="0"/>
              <a:t>White 1</a:t>
            </a:r>
          </a:p>
          <a:p>
            <a:pPr lvl="2"/>
            <a:r>
              <a:rPr lang="en-US" dirty="0"/>
              <a:t>Need hospital delivery</a:t>
            </a:r>
          </a:p>
          <a:p>
            <a:pPr lvl="1"/>
            <a:r>
              <a:rPr lang="en-US" dirty="0"/>
              <a:t>Green</a:t>
            </a:r>
          </a:p>
          <a:p>
            <a:pPr lvl="2"/>
            <a:r>
              <a:rPr lang="en-US" dirty="0"/>
              <a:t>Refer to doctor and closely monitored by public health nurse</a:t>
            </a:r>
          </a:p>
          <a:p>
            <a:pPr lvl="1"/>
            <a:r>
              <a:rPr lang="en-US" dirty="0"/>
              <a:t>Yellow</a:t>
            </a:r>
          </a:p>
          <a:p>
            <a:pPr lvl="2"/>
            <a:r>
              <a:rPr lang="en-US" dirty="0"/>
              <a:t>Refed to O&amp;G department within 48 hours</a:t>
            </a:r>
          </a:p>
          <a:p>
            <a:pPr lvl="1"/>
            <a:r>
              <a:rPr lang="en-US" dirty="0"/>
              <a:t>Red</a:t>
            </a:r>
          </a:p>
          <a:p>
            <a:pPr lvl="2"/>
            <a:r>
              <a:rPr lang="en-US" dirty="0"/>
              <a:t>Immediate hospitalization for confinement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601AA-F206-4018-992C-5D99AE682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14970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57E399E-0EE0-4450-9A20-51907A614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334962"/>
          </a:xfrm>
        </p:spPr>
        <p:txBody>
          <a:bodyPr/>
          <a:lstStyle/>
          <a:p>
            <a:r>
              <a:rPr lang="en-US" altLang="en-US" sz="2000"/>
              <a:t>The relationship between risk and outcome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E135F34-30FF-45B2-B832-F39286D06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85800"/>
            <a:ext cx="8229600" cy="762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endParaRPr lang="en-US" altLang="en-US" sz="80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EC7EE63A-7593-47AA-8A71-A8CEDF848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066800"/>
            <a:ext cx="2286000" cy="5334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RISK FACTORS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CF177E0E-B327-4FF9-AA09-5F4D4EA10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1066800"/>
            <a:ext cx="2362200" cy="4572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OUTCOME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85B525B7-2021-40D0-B8FB-BE481CE8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05000"/>
            <a:ext cx="3048000" cy="14478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400"/>
              <a:t>A fetus becomes a LBW baby</a:t>
            </a:r>
          </a:p>
          <a:p>
            <a:pPr>
              <a:buFontTx/>
              <a:buChar char="-"/>
            </a:pPr>
            <a:r>
              <a:rPr lang="en-US" altLang="en-US" sz="1400"/>
              <a:t>Poverty</a:t>
            </a:r>
          </a:p>
          <a:p>
            <a:pPr>
              <a:buFontTx/>
              <a:buChar char="-"/>
            </a:pPr>
            <a:r>
              <a:rPr lang="en-US" altLang="en-US" sz="1400"/>
              <a:t>Illiteracy</a:t>
            </a:r>
          </a:p>
          <a:p>
            <a:pPr>
              <a:buFontTx/>
              <a:buChar char="-"/>
            </a:pPr>
            <a:r>
              <a:rPr lang="en-US" altLang="en-US" sz="1400"/>
              <a:t>Poor nutrition</a:t>
            </a:r>
          </a:p>
          <a:p>
            <a:pPr>
              <a:buFontTx/>
              <a:buChar char="-"/>
            </a:pPr>
            <a:r>
              <a:rPr lang="en-US" altLang="en-US" sz="1400"/>
              <a:t>Short stature</a:t>
            </a:r>
          </a:p>
          <a:p>
            <a:pPr>
              <a:buFontTx/>
              <a:buChar char="-"/>
            </a:pPr>
            <a:r>
              <a:rPr lang="en-US" altLang="en-US" sz="1400"/>
              <a:t>Inter current illness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34FB643C-0D26-4389-9985-4EF8B95DA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05200"/>
            <a:ext cx="3048000" cy="13716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400"/>
              <a:t>A baby develops gastroenteritis</a:t>
            </a:r>
          </a:p>
          <a:p>
            <a:pPr>
              <a:buFontTx/>
              <a:buChar char="-"/>
            </a:pPr>
            <a:r>
              <a:rPr lang="en-US" altLang="en-US" sz="1400"/>
              <a:t>LBW</a:t>
            </a:r>
          </a:p>
          <a:p>
            <a:pPr>
              <a:buFontTx/>
              <a:buChar char="-"/>
            </a:pPr>
            <a:r>
              <a:rPr lang="en-US" altLang="en-US" sz="1400"/>
              <a:t>Poverty</a:t>
            </a:r>
          </a:p>
          <a:p>
            <a:pPr>
              <a:buFontTx/>
              <a:buChar char="-"/>
            </a:pPr>
            <a:r>
              <a:rPr lang="en-US" altLang="en-US" sz="1400"/>
              <a:t>Literacy of mother</a:t>
            </a:r>
          </a:p>
          <a:p>
            <a:pPr>
              <a:buFontTx/>
              <a:buChar char="-"/>
            </a:pPr>
            <a:r>
              <a:rPr lang="en-US" altLang="en-US" sz="1400"/>
              <a:t>Early weaning</a:t>
            </a:r>
          </a:p>
          <a:p>
            <a:pPr>
              <a:buFontTx/>
              <a:buChar char="-"/>
            </a:pPr>
            <a:r>
              <a:rPr lang="en-US" altLang="en-US" sz="1400"/>
              <a:t>Polluted water</a:t>
            </a: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1E44CAAB-6C90-4AD9-AE5B-3DFFDA2FE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81600"/>
            <a:ext cx="3048000" cy="13716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400"/>
              <a:t>A sick baby dies</a:t>
            </a:r>
          </a:p>
          <a:p>
            <a:pPr>
              <a:buFontTx/>
              <a:buChar char="-"/>
            </a:pPr>
            <a:r>
              <a:rPr lang="en-US" altLang="en-US" sz="1400"/>
              <a:t>LBW</a:t>
            </a:r>
          </a:p>
          <a:p>
            <a:pPr>
              <a:buFontTx/>
              <a:buChar char="-"/>
            </a:pPr>
            <a:r>
              <a:rPr lang="en-US" altLang="en-US" sz="1400"/>
              <a:t>Gastroenteritis</a:t>
            </a:r>
          </a:p>
          <a:p>
            <a:pPr>
              <a:buFontTx/>
              <a:buChar char="-"/>
            </a:pPr>
            <a:r>
              <a:rPr lang="en-US" altLang="en-US" sz="1400"/>
              <a:t>Poverty</a:t>
            </a:r>
          </a:p>
          <a:p>
            <a:pPr>
              <a:buFontTx/>
              <a:buChar char="-"/>
            </a:pPr>
            <a:r>
              <a:rPr lang="en-US" altLang="en-US" sz="1400"/>
              <a:t>Illiteracy of mother</a:t>
            </a:r>
          </a:p>
          <a:p>
            <a:pPr>
              <a:buFontTx/>
              <a:buChar char="-"/>
            </a:pPr>
            <a:r>
              <a:rPr lang="en-US" altLang="en-US" sz="1400"/>
              <a:t>Late rehydration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B4510BD6-B38C-4302-AA88-33571E35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209800"/>
            <a:ext cx="2209800" cy="5334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LBW</a:t>
            </a:r>
          </a:p>
        </p:txBody>
      </p:sp>
      <p:sp>
        <p:nvSpPr>
          <p:cNvPr id="17419" name="Rectangle 11">
            <a:extLst>
              <a:ext uri="{FF2B5EF4-FFF2-40B4-BE49-F238E27FC236}">
                <a16:creationId xmlns:a16="http://schemas.microsoft.com/office/drawing/2014/main" id="{A43C674E-AEB4-4BEE-A4F0-5BB8FBC8B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733800"/>
            <a:ext cx="2209800" cy="5334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Gastroenteritis</a:t>
            </a:r>
          </a:p>
        </p:txBody>
      </p:sp>
      <p:sp>
        <p:nvSpPr>
          <p:cNvPr id="17420" name="Rectangle 12">
            <a:extLst>
              <a:ext uri="{FF2B5EF4-FFF2-40B4-BE49-F238E27FC236}">
                <a16:creationId xmlns:a16="http://schemas.microsoft.com/office/drawing/2014/main" id="{378300AA-6558-408F-A244-3352DF0B6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638800"/>
            <a:ext cx="2362200" cy="5334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Death</a:t>
            </a:r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7E492F6F-80C7-4A56-BB67-9FE175687E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514600"/>
            <a:ext cx="2286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>
            <a:extLst>
              <a:ext uri="{FF2B5EF4-FFF2-40B4-BE49-F238E27FC236}">
                <a16:creationId xmlns:a16="http://schemas.microsoft.com/office/drawing/2014/main" id="{3533DFC3-0CAC-4E83-BBE3-DD9BCECF8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038600"/>
            <a:ext cx="2209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2C9678EC-063F-4A35-BEC0-47D4D1976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943600"/>
            <a:ext cx="2209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4F6F5C-94DD-4272-BEA4-6DF1A7364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26</a:t>
            </a:fld>
            <a:endParaRPr lang="en-MY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33F9B34-7732-42C7-964E-744236E56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Benefits of risk approach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840DDDF-D291-4637-8965-DF3DCAAA0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Development of policies and guidelines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Midwives training in IV infusion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Doctors to be trained in O&amp;G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Auditing of maternal deaths ( confidential inquiry)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TBA training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Colour coding system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Eclampsia, PPH as quality indicator for QAP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Close rapport between hospital and health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Standardise requirements for management of major causes of maternal mortality (anaemia, PPH, eclampsia)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Prenatal screening and follow up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F8D96F-E9A3-4266-89F0-CD124705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27</a:t>
            </a:fld>
            <a:endParaRPr lang="en-MY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1867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703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8A6F4-337B-4ECB-B8D5-447941A33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Healthy Pregnancy and Childbirth (Objectives)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18A96-0730-4922-9CBE-7111F3BF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improve the accessibility, quality and coverage of antenatal care</a:t>
            </a:r>
          </a:p>
          <a:p>
            <a:r>
              <a:rPr lang="en-US" dirty="0"/>
              <a:t>To prepare and promote birth preparedness by women, families and communities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BAF01-66E4-4FD7-BDA5-184F8C1C4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701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B2EF-A0D3-4539-A235-C908E836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Antenatal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03AEB-FEC4-4AC1-B6FE-C20897B26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care provided by skilled healthcare professionals to women throughout their pregnancy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972A3-697E-437A-B55D-35D56DC5D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0739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B3502-79EB-41EC-AFFC-C11C9FBC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Antenatal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57C10-934F-491F-873C-CA2C5B363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altLang="en-US" sz="2800" dirty="0">
                <a:solidFill>
                  <a:schemeClr val="tx2"/>
                </a:solidFill>
              </a:rPr>
              <a:t>Assessment of maternal and fetal health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altLang="en-US" sz="2800" dirty="0">
                <a:solidFill>
                  <a:schemeClr val="tx2"/>
                </a:solidFill>
              </a:rPr>
              <a:t>Screening and management of STD, HIV/AIDS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altLang="en-US" sz="2800" dirty="0">
                <a:solidFill>
                  <a:schemeClr val="tx2"/>
                </a:solidFill>
              </a:rPr>
              <a:t>Monitoring of blood pressure/swelling/ urine, body weight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altLang="en-US" sz="2800" dirty="0">
                <a:solidFill>
                  <a:schemeClr val="tx2"/>
                </a:solidFill>
              </a:rPr>
              <a:t>Micronutrients supplementation (iron, folate, vitamins and zinc)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altLang="en-US" sz="2800" dirty="0">
                <a:solidFill>
                  <a:schemeClr val="tx2"/>
                </a:solidFill>
              </a:rPr>
              <a:t>Immunization against tetanus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altLang="en-US" sz="2800" dirty="0">
                <a:solidFill>
                  <a:schemeClr val="tx2"/>
                </a:solidFill>
              </a:rPr>
              <a:t>Counseling on nutrition, newborn care, breastfeeding, family planning, HIV/AIDS, STD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09EFD3-3DDD-4900-98FF-ACF6488F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490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85181-BE16-4B79-B54C-EAC0B4E2A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Assessment for Antenatal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75B0-437D-4005-B621-257E5CFD0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coverage of antenatal care?</a:t>
            </a:r>
          </a:p>
          <a:p>
            <a:r>
              <a:rPr lang="en-US" dirty="0"/>
              <a:t>What is the proportion of women who attend at least one antenatal attendance?</a:t>
            </a:r>
          </a:p>
          <a:p>
            <a:r>
              <a:rPr lang="en-US" dirty="0"/>
              <a:t>How accessible ae re our services?</a:t>
            </a:r>
          </a:p>
          <a:p>
            <a:r>
              <a:rPr lang="en-US" dirty="0"/>
              <a:t>What are the major barriers women face in accessing care?</a:t>
            </a:r>
          </a:p>
          <a:p>
            <a:r>
              <a:rPr lang="en-US" dirty="0"/>
              <a:t>What population is currently underserved by the existing services?</a:t>
            </a:r>
          </a:p>
          <a:p>
            <a:r>
              <a:rPr lang="en-US" dirty="0"/>
              <a:t>AT what level of health system is antenatal consultation delivered?</a:t>
            </a:r>
          </a:p>
          <a:p>
            <a:r>
              <a:rPr lang="en-US" dirty="0"/>
              <a:t>What is the quality of antenatal care?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85456-FC78-4317-894E-BB233BA0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0130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AEB91-5273-49C2-AA51-2AFF3901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Assessment for Antenatal Care </a:t>
            </a:r>
            <a:r>
              <a:rPr lang="en-US" baseline="-25000" dirty="0"/>
              <a:t>(</a:t>
            </a:r>
            <a:r>
              <a:rPr lang="en-US" baseline="-25000" dirty="0" err="1"/>
              <a:t>cont</a:t>
            </a:r>
            <a:r>
              <a:rPr lang="en-US" baseline="-250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E9DD8-3355-498B-B94D-CC1B2B1C2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system are in place to ensure quality?</a:t>
            </a:r>
          </a:p>
          <a:p>
            <a:r>
              <a:rPr lang="en-US" dirty="0"/>
              <a:t>How widespread is risk approach to screen women for potential complications?</a:t>
            </a:r>
          </a:p>
          <a:p>
            <a:r>
              <a:rPr lang="en-US" dirty="0"/>
              <a:t>How affordable are the services?</a:t>
            </a:r>
          </a:p>
          <a:p>
            <a:r>
              <a:rPr lang="en-US" dirty="0"/>
              <a:t>Are any </a:t>
            </a:r>
            <a:r>
              <a:rPr lang="en-US" dirty="0" err="1"/>
              <a:t>programme</a:t>
            </a:r>
            <a:r>
              <a:rPr lang="en-US" dirty="0"/>
              <a:t> in place to make services more affordable?</a:t>
            </a:r>
          </a:p>
          <a:p>
            <a:r>
              <a:rPr lang="en-US" dirty="0"/>
              <a:t>Are clean birth kids available in antennal services?</a:t>
            </a:r>
          </a:p>
          <a:p>
            <a:r>
              <a:rPr lang="en-US" dirty="0"/>
              <a:t>What is the content of antenatal consultations?</a:t>
            </a:r>
          </a:p>
          <a:p>
            <a:r>
              <a:rPr lang="en-US" dirty="0"/>
              <a:t>Does care provided meet women’s needs?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6F9A5-ADD3-40C3-BEB3-745BBBCB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9352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28E34-9272-4012-8AAE-FB28018F3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Obstetric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1179B-293F-4DC4-A808-D3C415818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29" y="1827626"/>
            <a:ext cx="10508149" cy="4496974"/>
          </a:xfrm>
        </p:spPr>
        <p:txBody>
          <a:bodyPr>
            <a:normAutofit fontScale="92500"/>
          </a:bodyPr>
          <a:lstStyle/>
          <a:p>
            <a:r>
              <a:rPr lang="en-US" dirty="0"/>
              <a:t>Objectives:</a:t>
            </a:r>
          </a:p>
          <a:p>
            <a:pPr lvl="1"/>
            <a:r>
              <a:rPr lang="en-US" dirty="0"/>
              <a:t>Ensure all women have access to high quality essential obstetric care services that are affordable, effective and appropriate</a:t>
            </a:r>
          </a:p>
          <a:p>
            <a:pPr lvl="1"/>
            <a:r>
              <a:rPr lang="en-US" dirty="0"/>
              <a:t>To reduce and eliminate women’s barriers to care including distance, cost, cultural attitudes and lack of decision-making power</a:t>
            </a:r>
          </a:p>
          <a:p>
            <a:pPr lvl="1"/>
            <a:r>
              <a:rPr lang="en-US" dirty="0"/>
              <a:t>To raise awareness of the importance of professional delivery care for all births</a:t>
            </a:r>
          </a:p>
          <a:p>
            <a:r>
              <a:rPr lang="en-US" dirty="0"/>
              <a:t>Components:</a:t>
            </a:r>
          </a:p>
          <a:p>
            <a:pPr lvl="1"/>
            <a:r>
              <a:rPr lang="en-US" dirty="0"/>
              <a:t>Antibiotics (injectable)</a:t>
            </a:r>
          </a:p>
          <a:p>
            <a:pPr lvl="1"/>
            <a:r>
              <a:rPr lang="en-US" dirty="0" err="1"/>
              <a:t>Oxytocics</a:t>
            </a:r>
            <a:r>
              <a:rPr lang="en-US" dirty="0"/>
              <a:t> (injectable)</a:t>
            </a:r>
          </a:p>
          <a:p>
            <a:pPr lvl="1"/>
            <a:r>
              <a:rPr lang="en-US" dirty="0"/>
              <a:t>Anticonvulsants (injectable)</a:t>
            </a:r>
          </a:p>
          <a:p>
            <a:pPr lvl="1"/>
            <a:r>
              <a:rPr lang="en-US" dirty="0"/>
              <a:t>Manual removal of placenta/ retained products</a:t>
            </a:r>
          </a:p>
          <a:p>
            <a:pPr lvl="1"/>
            <a:r>
              <a:rPr lang="en-US" dirty="0"/>
              <a:t>Arrested vaginal delivery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B64F2-F7D5-4F38-9C1F-C7133559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8515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EDBFE-75A2-478C-ACE2-EBD26A77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Obstetric First 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B079-CB9F-446E-8BEC-8EE39B139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aim is to:</a:t>
            </a:r>
          </a:p>
          <a:p>
            <a:pPr marL="0" indent="0">
              <a:buNone/>
            </a:pPr>
            <a:r>
              <a:rPr lang="en-US" dirty="0"/>
              <a:t>	Reduce or stop bleeding</a:t>
            </a:r>
          </a:p>
          <a:p>
            <a:pPr lvl="3"/>
            <a:r>
              <a:rPr lang="en-US" sz="2400" dirty="0"/>
              <a:t>In case of eclamptic convulsions</a:t>
            </a:r>
          </a:p>
          <a:p>
            <a:pPr lvl="3"/>
            <a:r>
              <a:rPr lang="en-US" sz="2400" dirty="0"/>
              <a:t>In case of fever or prolonged rupture of membrane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647AB-CE7F-4AD9-ABB4-F67AA0DD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C0BE7-116A-461A-BFAD-637614CCDEC9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0627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1327</Words>
  <Application>Microsoft Office PowerPoint</Application>
  <PresentationFormat>Widescreen</PresentationFormat>
  <Paragraphs>250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Antenatal Care  AP Dr Tan Kok Leong Department of Community Medicine</vt:lpstr>
      <vt:lpstr>Learning Outcomes</vt:lpstr>
      <vt:lpstr>Healthy Pregnancy and Childbirth (Objectives)</vt:lpstr>
      <vt:lpstr>Antenatal Care</vt:lpstr>
      <vt:lpstr>Components of Antenatal Care</vt:lpstr>
      <vt:lpstr>Needs Assessment for Antenatal Care</vt:lpstr>
      <vt:lpstr>Needs Assessment for Antenatal Care (cont)</vt:lpstr>
      <vt:lpstr>Essential Obstetric Care</vt:lpstr>
      <vt:lpstr>Obstetric First Aid</vt:lpstr>
      <vt:lpstr>Comprehensive Emergency Obstetric Care</vt:lpstr>
      <vt:lpstr>Delivery Care (Objectives)</vt:lpstr>
      <vt:lpstr>Delivery Care (Components)</vt:lpstr>
      <vt:lpstr>Danger Signs during Pregnancy</vt:lpstr>
      <vt:lpstr>Risk Approach in Maternal and Child Health Care</vt:lpstr>
      <vt:lpstr>High maternal mortality due to</vt:lpstr>
      <vt:lpstr>Identification of causes and contributory factors of maternal deaths</vt:lpstr>
      <vt:lpstr>The sequence of risk approach in MCH</vt:lpstr>
      <vt:lpstr>What is a risk factor</vt:lpstr>
      <vt:lpstr>Risk Approach (high risk individuals)</vt:lpstr>
      <vt:lpstr>Epidemiological tools used in the risk approach</vt:lpstr>
      <vt:lpstr>Health resources mobilisation</vt:lpstr>
      <vt:lpstr>Development of intervention strategies</vt:lpstr>
      <vt:lpstr>For individual risk</vt:lpstr>
      <vt:lpstr>Management procedures worked out</vt:lpstr>
      <vt:lpstr>Colour Coding System</vt:lpstr>
      <vt:lpstr>The relationship between risk and outcome</vt:lpstr>
      <vt:lpstr>Benefits of risk approach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Chew Kim Jun</dc:creator>
  <cp:lastModifiedBy>Tan Kok Leong</cp:lastModifiedBy>
  <cp:revision>3</cp:revision>
  <dcterms:created xsi:type="dcterms:W3CDTF">2018-03-07T02:18:52Z</dcterms:created>
  <dcterms:modified xsi:type="dcterms:W3CDTF">2023-01-18T06:48:52Z</dcterms:modified>
</cp:coreProperties>
</file>