
<file path=[Content_Types].xml><?xml version="1.0" encoding="utf-8"?>
<Types xmlns="http://schemas.openxmlformats.org/package/2006/content-types">
  <Default Extension="bin" ContentType="application/vnd.openxmlformats-officedocument.oleObject"/>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3" r:id="rId3"/>
    <p:sldId id="266" r:id="rId4"/>
    <p:sldId id="278" r:id="rId5"/>
    <p:sldId id="316" r:id="rId6"/>
    <p:sldId id="306" r:id="rId7"/>
    <p:sldId id="274" r:id="rId8"/>
    <p:sldId id="277" r:id="rId9"/>
    <p:sldId id="315" r:id="rId10"/>
    <p:sldId id="276" r:id="rId11"/>
    <p:sldId id="275" r:id="rId12"/>
    <p:sldId id="271" r:id="rId13"/>
    <p:sldId id="273" r:id="rId14"/>
    <p:sldId id="272" r:id="rId15"/>
    <p:sldId id="267" r:id="rId16"/>
    <p:sldId id="279" r:id="rId17"/>
    <p:sldId id="265" r:id="rId18"/>
    <p:sldId id="264" r:id="rId19"/>
    <p:sldId id="280" r:id="rId20"/>
    <p:sldId id="281" r:id="rId21"/>
    <p:sldId id="261" r:id="rId22"/>
    <p:sldId id="26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 Kok Leong" userId="856096ba-7ba0-4c4e-aaeb-e2f9832e709c" providerId="ADAL" clId="{4D3DAD05-C631-4F13-8F3A-CC0C289C8111}"/>
    <pc:docChg chg="modSld">
      <pc:chgData name="Tan Kok Leong" userId="856096ba-7ba0-4c4e-aaeb-e2f9832e709c" providerId="ADAL" clId="{4D3DAD05-C631-4F13-8F3A-CC0C289C8111}" dt="2023-01-11T01:24:20.269" v="1" actId="20577"/>
      <pc:docMkLst>
        <pc:docMk/>
      </pc:docMkLst>
      <pc:sldChg chg="modSp mod">
        <pc:chgData name="Tan Kok Leong" userId="856096ba-7ba0-4c4e-aaeb-e2f9832e709c" providerId="ADAL" clId="{4D3DAD05-C631-4F13-8F3A-CC0C289C8111}" dt="2023-01-11T01:24:20.269" v="1" actId="20577"/>
        <pc:sldMkLst>
          <pc:docMk/>
          <pc:sldMk cId="3001309147" sldId="275"/>
        </pc:sldMkLst>
        <pc:spChg chg="mod">
          <ac:chgData name="Tan Kok Leong" userId="856096ba-7ba0-4c4e-aaeb-e2f9832e709c" providerId="ADAL" clId="{4D3DAD05-C631-4F13-8F3A-CC0C289C8111}" dt="2023-01-11T01:24:20.269" v="1" actId="20577"/>
          <ac:spMkLst>
            <pc:docMk/>
            <pc:sldMk cId="3001309147" sldId="275"/>
            <ac:spMk id="3" creationId="{F4F275B0-437D-4005-B621-257E5CFD0CB7}"/>
          </ac:spMkLst>
        </pc:spChg>
      </pc:sldChg>
      <pc:sldChg chg="modSp mod">
        <pc:chgData name="Tan Kok Leong" userId="856096ba-7ba0-4c4e-aaeb-e2f9832e709c" providerId="ADAL" clId="{4D3DAD05-C631-4F13-8F3A-CC0C289C8111}" dt="2023-01-11T01:24:14.698" v="0" actId="20577"/>
        <pc:sldMkLst>
          <pc:docMk/>
          <pc:sldMk cId="2294902954" sldId="277"/>
        </pc:sldMkLst>
        <pc:spChg chg="mod">
          <ac:chgData name="Tan Kok Leong" userId="856096ba-7ba0-4c4e-aaeb-e2f9832e709c" providerId="ADAL" clId="{4D3DAD05-C631-4F13-8F3A-CC0C289C8111}" dt="2023-01-11T01:24:14.698" v="0" actId="20577"/>
          <ac:spMkLst>
            <pc:docMk/>
            <pc:sldMk cId="2294902954" sldId="277"/>
            <ac:spMk id="3" creationId="{F6957C10-934F-491F-873C-CA2C5B363B0B}"/>
          </ac:spMkLst>
        </pc:spChg>
      </pc:sldChg>
    </pc:docChg>
  </pc:docChgLst>
  <pc:docChgLst>
    <pc:chgData name="Tan Kok Leong" userId="856096ba-7ba0-4c4e-aaeb-e2f9832e709c" providerId="ADAL" clId="{82A1C735-3B86-4206-9EE2-A6B594AAD0F6}"/>
    <pc:docChg chg="custSel addSld delSld modSld">
      <pc:chgData name="Tan Kok Leong" userId="856096ba-7ba0-4c4e-aaeb-e2f9832e709c" providerId="ADAL" clId="{82A1C735-3B86-4206-9EE2-A6B594AAD0F6}" dt="2022-12-02T02:15:52.174" v="393" actId="20577"/>
      <pc:docMkLst>
        <pc:docMk/>
      </pc:docMkLst>
      <pc:sldChg chg="modSp mod">
        <pc:chgData name="Tan Kok Leong" userId="856096ba-7ba0-4c4e-aaeb-e2f9832e709c" providerId="ADAL" clId="{82A1C735-3B86-4206-9EE2-A6B594AAD0F6}" dt="2022-12-02T02:09:33.020" v="145" actId="14100"/>
        <pc:sldMkLst>
          <pc:docMk/>
          <pc:sldMk cId="766076504" sldId="256"/>
        </pc:sldMkLst>
        <pc:spChg chg="mod">
          <ac:chgData name="Tan Kok Leong" userId="856096ba-7ba0-4c4e-aaeb-e2f9832e709c" providerId="ADAL" clId="{82A1C735-3B86-4206-9EE2-A6B594AAD0F6}" dt="2022-12-02T02:09:33.020" v="145" actId="14100"/>
          <ac:spMkLst>
            <pc:docMk/>
            <pc:sldMk cId="766076504" sldId="256"/>
            <ac:spMk id="4" creationId="{00000000-0000-0000-0000-000000000000}"/>
          </ac:spMkLst>
        </pc:spChg>
      </pc:sldChg>
      <pc:sldChg chg="del">
        <pc:chgData name="Tan Kok Leong" userId="856096ba-7ba0-4c4e-aaeb-e2f9832e709c" providerId="ADAL" clId="{82A1C735-3B86-4206-9EE2-A6B594AAD0F6}" dt="2022-12-02T02:10:01.469" v="156" actId="47"/>
        <pc:sldMkLst>
          <pc:docMk/>
          <pc:sldMk cId="2347126713" sldId="257"/>
        </pc:sldMkLst>
      </pc:sldChg>
      <pc:sldChg chg="del">
        <pc:chgData name="Tan Kok Leong" userId="856096ba-7ba0-4c4e-aaeb-e2f9832e709c" providerId="ADAL" clId="{82A1C735-3B86-4206-9EE2-A6B594AAD0F6}" dt="2022-12-02T02:10:00.118" v="155" actId="47"/>
        <pc:sldMkLst>
          <pc:docMk/>
          <pc:sldMk cId="1290418610" sldId="258"/>
        </pc:sldMkLst>
      </pc:sldChg>
      <pc:sldChg chg="del">
        <pc:chgData name="Tan Kok Leong" userId="856096ba-7ba0-4c4e-aaeb-e2f9832e709c" providerId="ADAL" clId="{82A1C735-3B86-4206-9EE2-A6B594AAD0F6}" dt="2022-12-02T02:09:58.428" v="154" actId="47"/>
        <pc:sldMkLst>
          <pc:docMk/>
          <pc:sldMk cId="3936783946" sldId="259"/>
        </pc:sldMkLst>
      </pc:sldChg>
      <pc:sldChg chg="del">
        <pc:chgData name="Tan Kok Leong" userId="856096ba-7ba0-4c4e-aaeb-e2f9832e709c" providerId="ADAL" clId="{82A1C735-3B86-4206-9EE2-A6B594AAD0F6}" dt="2022-12-02T02:09:56.792" v="153" actId="47"/>
        <pc:sldMkLst>
          <pc:docMk/>
          <pc:sldMk cId="2647383580" sldId="260"/>
        </pc:sldMkLst>
      </pc:sldChg>
      <pc:sldChg chg="modSp new mod">
        <pc:chgData name="Tan Kok Leong" userId="856096ba-7ba0-4c4e-aaeb-e2f9832e709c" providerId="ADAL" clId="{82A1C735-3B86-4206-9EE2-A6B594AAD0F6}" dt="2022-12-02T02:15:52.174" v="393" actId="20577"/>
        <pc:sldMkLst>
          <pc:docMk/>
          <pc:sldMk cId="2290867171" sldId="263"/>
        </pc:sldMkLst>
        <pc:spChg chg="mod">
          <ac:chgData name="Tan Kok Leong" userId="856096ba-7ba0-4c4e-aaeb-e2f9832e709c" providerId="ADAL" clId="{82A1C735-3B86-4206-9EE2-A6B594AAD0F6}" dt="2022-12-02T02:14:48.302" v="184" actId="20577"/>
          <ac:spMkLst>
            <pc:docMk/>
            <pc:sldMk cId="2290867171" sldId="263"/>
            <ac:spMk id="2" creationId="{21C7A5C7-6AE3-45EC-A513-87CEB72725D5}"/>
          </ac:spMkLst>
        </pc:spChg>
        <pc:spChg chg="mod">
          <ac:chgData name="Tan Kok Leong" userId="856096ba-7ba0-4c4e-aaeb-e2f9832e709c" providerId="ADAL" clId="{82A1C735-3B86-4206-9EE2-A6B594AAD0F6}" dt="2022-12-02T02:15:52.174" v="393" actId="20577"/>
          <ac:spMkLst>
            <pc:docMk/>
            <pc:sldMk cId="2290867171" sldId="263"/>
            <ac:spMk id="3" creationId="{665B5332-D6A9-43C9-ABDA-D343FD9DDC9C}"/>
          </ac:spMkLst>
        </pc:spChg>
      </pc:sldChg>
      <pc:sldChg chg="new">
        <pc:chgData name="Tan Kok Leong" userId="856096ba-7ba0-4c4e-aaeb-e2f9832e709c" providerId="ADAL" clId="{82A1C735-3B86-4206-9EE2-A6B594AAD0F6}" dt="2022-12-02T02:09:45.816" v="147" actId="680"/>
        <pc:sldMkLst>
          <pc:docMk/>
          <pc:sldMk cId="3666782711" sldId="264"/>
        </pc:sldMkLst>
      </pc:sldChg>
      <pc:sldChg chg="new">
        <pc:chgData name="Tan Kok Leong" userId="856096ba-7ba0-4c4e-aaeb-e2f9832e709c" providerId="ADAL" clId="{82A1C735-3B86-4206-9EE2-A6B594AAD0F6}" dt="2022-12-02T02:09:47.398" v="148" actId="680"/>
        <pc:sldMkLst>
          <pc:docMk/>
          <pc:sldMk cId="3013332623" sldId="265"/>
        </pc:sldMkLst>
      </pc:sldChg>
      <pc:sldChg chg="new">
        <pc:chgData name="Tan Kok Leong" userId="856096ba-7ba0-4c4e-aaeb-e2f9832e709c" providerId="ADAL" clId="{82A1C735-3B86-4206-9EE2-A6B594AAD0F6}" dt="2022-12-02T02:09:48.748" v="149" actId="680"/>
        <pc:sldMkLst>
          <pc:docMk/>
          <pc:sldMk cId="2007010897" sldId="266"/>
        </pc:sldMkLst>
      </pc:sldChg>
      <pc:sldChg chg="new">
        <pc:chgData name="Tan Kok Leong" userId="856096ba-7ba0-4c4e-aaeb-e2f9832e709c" providerId="ADAL" clId="{82A1C735-3B86-4206-9EE2-A6B594AAD0F6}" dt="2022-12-02T02:09:50.814" v="150" actId="680"/>
        <pc:sldMkLst>
          <pc:docMk/>
          <pc:sldMk cId="452830310" sldId="267"/>
        </pc:sldMkLst>
      </pc:sldChg>
      <pc:sldChg chg="new">
        <pc:chgData name="Tan Kok Leong" userId="856096ba-7ba0-4c4e-aaeb-e2f9832e709c" providerId="ADAL" clId="{82A1C735-3B86-4206-9EE2-A6B594AAD0F6}" dt="2022-12-02T02:09:52.411" v="151" actId="680"/>
        <pc:sldMkLst>
          <pc:docMk/>
          <pc:sldMk cId="2104916494" sldId="268"/>
        </pc:sldMkLst>
      </pc:sldChg>
      <pc:sldChg chg="new">
        <pc:chgData name="Tan Kok Leong" userId="856096ba-7ba0-4c4e-aaeb-e2f9832e709c" providerId="ADAL" clId="{82A1C735-3B86-4206-9EE2-A6B594AAD0F6}" dt="2022-12-02T02:09:53.820" v="152" actId="680"/>
        <pc:sldMkLst>
          <pc:docMk/>
          <pc:sldMk cId="2654697352" sldId="269"/>
        </pc:sldMkLst>
      </pc:sldChg>
      <pc:sldChg chg="new">
        <pc:chgData name="Tan Kok Leong" userId="856096ba-7ba0-4c4e-aaeb-e2f9832e709c" providerId="ADAL" clId="{82A1C735-3B86-4206-9EE2-A6B594AAD0F6}" dt="2022-12-02T02:10:05.555" v="157" actId="680"/>
        <pc:sldMkLst>
          <pc:docMk/>
          <pc:sldMk cId="2894525751" sldId="270"/>
        </pc:sldMkLst>
      </pc:sldChg>
      <pc:sldChg chg="new">
        <pc:chgData name="Tan Kok Leong" userId="856096ba-7ba0-4c4e-aaeb-e2f9832e709c" providerId="ADAL" clId="{82A1C735-3B86-4206-9EE2-A6B594AAD0F6}" dt="2022-12-02T02:10:07.283" v="158" actId="680"/>
        <pc:sldMkLst>
          <pc:docMk/>
          <pc:sldMk cId="2658515759" sldId="271"/>
        </pc:sldMkLst>
      </pc:sldChg>
      <pc:sldChg chg="new">
        <pc:chgData name="Tan Kok Leong" userId="856096ba-7ba0-4c4e-aaeb-e2f9832e709c" providerId="ADAL" clId="{82A1C735-3B86-4206-9EE2-A6B594AAD0F6}" dt="2022-12-02T02:10:12.810" v="159" actId="680"/>
        <pc:sldMkLst>
          <pc:docMk/>
          <pc:sldMk cId="4174972370" sldId="272"/>
        </pc:sldMkLst>
      </pc:sldChg>
      <pc:sldChg chg="new">
        <pc:chgData name="Tan Kok Leong" userId="856096ba-7ba0-4c4e-aaeb-e2f9832e709c" providerId="ADAL" clId="{82A1C735-3B86-4206-9EE2-A6B594AAD0F6}" dt="2022-12-02T02:10:14.681" v="160" actId="680"/>
        <pc:sldMkLst>
          <pc:docMk/>
          <pc:sldMk cId="3970627049" sldId="273"/>
        </pc:sldMkLst>
      </pc:sldChg>
      <pc:sldChg chg="new">
        <pc:chgData name="Tan Kok Leong" userId="856096ba-7ba0-4c4e-aaeb-e2f9832e709c" providerId="ADAL" clId="{82A1C735-3B86-4206-9EE2-A6B594AAD0F6}" dt="2022-12-02T02:10:16.857" v="161" actId="680"/>
        <pc:sldMkLst>
          <pc:docMk/>
          <pc:sldMk cId="4293523099" sldId="274"/>
        </pc:sldMkLst>
      </pc:sldChg>
      <pc:sldChg chg="new">
        <pc:chgData name="Tan Kok Leong" userId="856096ba-7ba0-4c4e-aaeb-e2f9832e709c" providerId="ADAL" clId="{82A1C735-3B86-4206-9EE2-A6B594AAD0F6}" dt="2022-12-02T02:10:18.307" v="162" actId="680"/>
        <pc:sldMkLst>
          <pc:docMk/>
          <pc:sldMk cId="3001309147" sldId="275"/>
        </pc:sldMkLst>
      </pc:sldChg>
      <pc:sldChg chg="new">
        <pc:chgData name="Tan Kok Leong" userId="856096ba-7ba0-4c4e-aaeb-e2f9832e709c" providerId="ADAL" clId="{82A1C735-3B86-4206-9EE2-A6B594AAD0F6}" dt="2022-12-02T02:10:19.816" v="163" actId="680"/>
        <pc:sldMkLst>
          <pc:docMk/>
          <pc:sldMk cId="234973066" sldId="276"/>
        </pc:sldMkLst>
      </pc:sldChg>
      <pc:sldChg chg="new">
        <pc:chgData name="Tan Kok Leong" userId="856096ba-7ba0-4c4e-aaeb-e2f9832e709c" providerId="ADAL" clId="{82A1C735-3B86-4206-9EE2-A6B594AAD0F6}" dt="2022-12-02T02:10:21.223" v="164" actId="680"/>
        <pc:sldMkLst>
          <pc:docMk/>
          <pc:sldMk cId="2294902954" sldId="277"/>
        </pc:sldMkLst>
      </pc:sldChg>
      <pc:sldChg chg="new">
        <pc:chgData name="Tan Kok Leong" userId="856096ba-7ba0-4c4e-aaeb-e2f9832e709c" providerId="ADAL" clId="{82A1C735-3B86-4206-9EE2-A6B594AAD0F6}" dt="2022-12-02T02:10:22.858" v="165" actId="680"/>
        <pc:sldMkLst>
          <pc:docMk/>
          <pc:sldMk cId="1830739384"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FD76DB-2724-48F9-AF7D-631E21A13918}" type="datetimeFigureOut">
              <a:rPr lang="en-US" smtClean="0"/>
              <a:t>11-Jan-23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03E338-8D3E-440D-AD6D-5F9F33FE2992}" type="slidenum">
              <a:rPr lang="en-US" smtClean="0"/>
              <a:t>‹#›</a:t>
            </a:fld>
            <a:endParaRPr lang="en-US"/>
          </a:p>
        </p:txBody>
      </p:sp>
    </p:spTree>
    <p:extLst>
      <p:ext uri="{BB962C8B-B14F-4D97-AF65-F5344CB8AC3E}">
        <p14:creationId xmlns:p14="http://schemas.microsoft.com/office/powerpoint/2010/main" val="848075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14AA72-9869-404C-B1F1-D42FBD63EF97}" type="slidenum">
              <a:rPr lang="tr-TR" altLang="en-US"/>
              <a:pPr eaLnBrk="1" hangingPunct="1"/>
              <a:t>9</a:t>
            </a:fld>
            <a:endParaRPr lang="tr-TR"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756418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005D83"/>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276589" y="2237655"/>
            <a:ext cx="7455866" cy="1885348"/>
          </a:xfrm>
        </p:spPr>
        <p:txBody>
          <a:bodyPr/>
          <a:lstStyle>
            <a:lvl1pPr>
              <a:defRPr sz="4000" baseline="0">
                <a:solidFill>
                  <a:schemeClr val="bg1"/>
                </a:solidFill>
                <a:latin typeface="+mn-lt"/>
              </a:defRPr>
            </a:lvl1pPr>
          </a:lstStyle>
          <a:p>
            <a:r>
              <a:rPr lang="en-US" dirty="0"/>
              <a:t>Presentation Title Here</a:t>
            </a:r>
            <a:br>
              <a:rPr lang="en-US" dirty="0"/>
            </a:br>
            <a:r>
              <a:rPr lang="en-US" dirty="0"/>
              <a:t>(Font: Calibri | Font Size: 40 pts)</a:t>
            </a:r>
            <a:br>
              <a:rPr lang="en-US" dirty="0"/>
            </a:br>
            <a:r>
              <a:rPr lang="en-US" dirty="0"/>
              <a:t>Maximum 3 lines</a:t>
            </a:r>
          </a:p>
        </p:txBody>
      </p:sp>
      <p:grpSp>
        <p:nvGrpSpPr>
          <p:cNvPr id="9" name="Group 8"/>
          <p:cNvGrpSpPr/>
          <p:nvPr userDrawn="1"/>
        </p:nvGrpSpPr>
        <p:grpSpPr>
          <a:xfrm>
            <a:off x="661181" y="2237655"/>
            <a:ext cx="3305913" cy="1885348"/>
            <a:chOff x="661181" y="2237655"/>
            <a:chExt cx="3305913" cy="1885348"/>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1181" y="2367786"/>
              <a:ext cx="2996419" cy="1480524"/>
            </a:xfrm>
            <a:prstGeom prst="rect">
              <a:avLst/>
            </a:prstGeom>
          </p:spPr>
        </p:pic>
        <p:cxnSp>
          <p:nvCxnSpPr>
            <p:cNvPr id="11" name="Straight Connector 10"/>
            <p:cNvCxnSpPr/>
            <p:nvPr userDrawn="1"/>
          </p:nvCxnSpPr>
          <p:spPr>
            <a:xfrm>
              <a:off x="3967094" y="2237655"/>
              <a:ext cx="0" cy="18853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userDrawn="1"/>
        </p:nvSpPr>
        <p:spPr>
          <a:xfrm flipV="1">
            <a:off x="0" y="6662056"/>
            <a:ext cx="12192000" cy="68942"/>
          </a:xfrm>
          <a:prstGeom prst="rect">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2706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3_Blank">
    <p:spTree>
      <p:nvGrpSpPr>
        <p:cNvPr id="1" name=""/>
        <p:cNvGrpSpPr/>
        <p:nvPr/>
      </p:nvGrpSpPr>
      <p:grpSpPr>
        <a:xfrm>
          <a:off x="0" y="0"/>
          <a:ext cx="0" cy="0"/>
          <a:chOff x="0" y="0"/>
          <a:chExt cx="0" cy="0"/>
        </a:xfrm>
      </p:grpSpPr>
      <p:grpSp>
        <p:nvGrpSpPr>
          <p:cNvPr id="3" name="Group 2"/>
          <p:cNvGrpSpPr/>
          <p:nvPr userDrawn="1"/>
        </p:nvGrpSpPr>
        <p:grpSpPr>
          <a:xfrm>
            <a:off x="3010865" y="4798162"/>
            <a:ext cx="6164532" cy="1570773"/>
            <a:chOff x="3010865" y="4538855"/>
            <a:chExt cx="6164532" cy="1570773"/>
          </a:xfrm>
        </p:grpSpPr>
        <p:grpSp>
          <p:nvGrpSpPr>
            <p:cNvPr id="4" name="Group 3"/>
            <p:cNvGrpSpPr/>
            <p:nvPr userDrawn="1"/>
          </p:nvGrpSpPr>
          <p:grpSpPr>
            <a:xfrm>
              <a:off x="3010865" y="4968445"/>
              <a:ext cx="6164532" cy="1141183"/>
              <a:chOff x="3270172" y="5227752"/>
              <a:chExt cx="6164532" cy="1141183"/>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0197" y="5341325"/>
                <a:ext cx="1030898" cy="1025654"/>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3093" y="5227752"/>
                <a:ext cx="2041611" cy="1141183"/>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70172" y="5274333"/>
                <a:ext cx="2088028" cy="1034372"/>
              </a:xfrm>
              <a:prstGeom prst="rect">
                <a:avLst/>
              </a:prstGeom>
            </p:spPr>
          </p:pic>
        </p:grpSp>
        <p:sp>
          <p:nvSpPr>
            <p:cNvPr id="5" name="TextBox 4"/>
            <p:cNvSpPr txBox="1"/>
            <p:nvPr userDrawn="1"/>
          </p:nvSpPr>
          <p:spPr>
            <a:xfrm>
              <a:off x="4322307" y="4538855"/>
              <a:ext cx="3541648" cy="369332"/>
            </a:xfrm>
            <a:prstGeom prst="rect">
              <a:avLst/>
            </a:prstGeom>
            <a:noFill/>
          </p:spPr>
          <p:txBody>
            <a:bodyPr wrap="square" rtlCol="0">
              <a:spAutoFit/>
            </a:bodyPr>
            <a:lstStyle/>
            <a:p>
              <a:pPr algn="ctr"/>
              <a:r>
                <a:rPr lang="en-MY" b="1" dirty="0">
                  <a:solidFill>
                    <a:srgbClr val="005D83"/>
                  </a:solidFill>
                </a:rPr>
                <a:t>IMU GROUP OF COMPANIES</a:t>
              </a:r>
            </a:p>
          </p:txBody>
        </p:sp>
      </p:grpSp>
      <p:grpSp>
        <p:nvGrpSpPr>
          <p:cNvPr id="10" name="Group 9"/>
          <p:cNvGrpSpPr/>
          <p:nvPr userDrawn="1"/>
        </p:nvGrpSpPr>
        <p:grpSpPr>
          <a:xfrm>
            <a:off x="-11016" y="6766392"/>
            <a:ext cx="12205597" cy="100584"/>
            <a:chOff x="-3894" y="3848095"/>
            <a:chExt cx="12205597" cy="100584"/>
          </a:xfrm>
        </p:grpSpPr>
        <p:sp>
          <p:nvSpPr>
            <p:cNvPr id="11" name="Shape 10"/>
            <p:cNvSpPr/>
            <p:nvPr/>
          </p:nvSpPr>
          <p:spPr>
            <a:xfrm>
              <a:off x="9283938" y="3848095"/>
              <a:ext cx="1463040" cy="100584"/>
            </a:xfrm>
            <a:prstGeom prst="rect">
              <a:avLst/>
            </a:prstGeom>
            <a:solidFill>
              <a:srgbClr val="FF9715"/>
            </a:solidFill>
            <a:ln>
              <a:noFill/>
            </a:ln>
          </p:spPr>
          <p:txBody>
            <a:bodyPr lIns="91425" tIns="91425" rIns="91425" bIns="91425" anchor="ctr" anchorCtr="0">
              <a:noAutofit/>
            </a:bodyPr>
            <a:lstStyle/>
            <a:p>
              <a:endParaRPr sz="1400" kern="0">
                <a:solidFill>
                  <a:srgbClr val="000000"/>
                </a:solidFill>
                <a:latin typeface="Arial"/>
                <a:cs typeface="Arial"/>
                <a:sym typeface="Arial"/>
              </a:endParaRPr>
            </a:p>
          </p:txBody>
        </p:sp>
        <p:sp>
          <p:nvSpPr>
            <p:cNvPr id="12" name="Shape 11"/>
            <p:cNvSpPr/>
            <p:nvPr/>
          </p:nvSpPr>
          <p:spPr>
            <a:xfrm>
              <a:off x="10738663" y="3848095"/>
              <a:ext cx="1463040" cy="100584"/>
            </a:xfrm>
            <a:prstGeom prst="rect">
              <a:avLst/>
            </a:prstGeom>
            <a:solidFill>
              <a:srgbClr val="F20253"/>
            </a:solidFill>
            <a:ln>
              <a:noFill/>
            </a:ln>
          </p:spPr>
          <p:txBody>
            <a:bodyPr lIns="91425" tIns="91425" rIns="91425" bIns="91425" anchor="ctr" anchorCtr="0">
              <a:noAutofit/>
            </a:bodyPr>
            <a:lstStyle/>
            <a:p>
              <a:endParaRPr sz="1400" kern="0">
                <a:solidFill>
                  <a:srgbClr val="000000"/>
                </a:solidFill>
                <a:latin typeface="Arial"/>
                <a:cs typeface="Arial"/>
                <a:sym typeface="Arial"/>
              </a:endParaRPr>
            </a:p>
          </p:txBody>
        </p:sp>
        <p:sp>
          <p:nvSpPr>
            <p:cNvPr id="13" name="Shape 12"/>
            <p:cNvSpPr/>
            <p:nvPr/>
          </p:nvSpPr>
          <p:spPr>
            <a:xfrm>
              <a:off x="-3894" y="3848095"/>
              <a:ext cx="1463040" cy="100584"/>
            </a:xfrm>
            <a:prstGeom prst="rect">
              <a:avLst/>
            </a:prstGeom>
            <a:solidFill>
              <a:srgbClr val="7ECEFD"/>
            </a:solidFill>
            <a:ln>
              <a:noFill/>
            </a:ln>
          </p:spPr>
          <p:txBody>
            <a:bodyPr lIns="91425" tIns="91425" rIns="91425" bIns="91425" anchor="ctr" anchorCtr="0">
              <a:noAutofit/>
            </a:bodyPr>
            <a:lstStyle/>
            <a:p>
              <a:endParaRPr sz="1400" kern="0">
                <a:solidFill>
                  <a:srgbClr val="000000"/>
                </a:solidFill>
                <a:latin typeface="Arial"/>
                <a:cs typeface="Arial"/>
                <a:sym typeface="Arial"/>
              </a:endParaRPr>
            </a:p>
          </p:txBody>
        </p:sp>
        <p:sp>
          <p:nvSpPr>
            <p:cNvPr id="14" name="Shape 13"/>
            <p:cNvSpPr/>
            <p:nvPr/>
          </p:nvSpPr>
          <p:spPr>
            <a:xfrm>
              <a:off x="1466452" y="3848095"/>
              <a:ext cx="7818120" cy="100584"/>
            </a:xfrm>
            <a:prstGeom prst="rect">
              <a:avLst/>
            </a:prstGeom>
            <a:solidFill>
              <a:srgbClr val="2185C5"/>
            </a:solidFill>
            <a:ln>
              <a:noFill/>
            </a:ln>
          </p:spPr>
          <p:txBody>
            <a:bodyPr lIns="91425" tIns="91425" rIns="91425" bIns="91425" anchor="ctr" anchorCtr="0">
              <a:noAutofit/>
            </a:bodyPr>
            <a:lstStyle/>
            <a:p>
              <a:endParaRPr sz="1400" kern="0">
                <a:solidFill>
                  <a:srgbClr val="000000"/>
                </a:solidFill>
                <a:latin typeface="Arial"/>
                <a:cs typeface="Arial"/>
                <a:sym typeface="Arial"/>
              </a:endParaRPr>
            </a:p>
          </p:txBody>
        </p:sp>
      </p:grpSp>
    </p:spTree>
    <p:extLst>
      <p:ext uri="{BB962C8B-B14F-4D97-AF65-F5344CB8AC3E}">
        <p14:creationId xmlns:p14="http://schemas.microsoft.com/office/powerpoint/2010/main" val="631419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609600" y="274638"/>
            <a:ext cx="10972800" cy="1143000"/>
          </a:xfrm>
        </p:spPr>
        <p:txBody>
          <a:bodyPr/>
          <a:lstStyle/>
          <a:p>
            <a:r>
              <a:rPr lang="tr-TR"/>
              <a:t>Asıl başlık stili için tıklatın</a:t>
            </a:r>
          </a:p>
        </p:txBody>
      </p:sp>
      <p:sp>
        <p:nvSpPr>
          <p:cNvPr id="3" name="2 İçerik Yer Tutucusu"/>
          <p:cNvSpPr>
            <a:spLocks noGrp="1"/>
          </p:cNvSpPr>
          <p:nvPr>
            <p:ph sz="quarter" idx="1"/>
          </p:nvPr>
        </p:nvSpPr>
        <p:spPr>
          <a:xfrm>
            <a:off x="609600" y="1600200"/>
            <a:ext cx="5384800" cy="21859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6197600" y="1600200"/>
            <a:ext cx="5384800" cy="21859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quarter" idx="3"/>
          </p:nvPr>
        </p:nvSpPr>
        <p:spPr>
          <a:xfrm>
            <a:off x="609600" y="3938589"/>
            <a:ext cx="5384800" cy="21875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İçerik Yer Tutucusu"/>
          <p:cNvSpPr>
            <a:spLocks noGrp="1"/>
          </p:cNvSpPr>
          <p:nvPr>
            <p:ph sz="quarter" idx="4"/>
          </p:nvPr>
        </p:nvSpPr>
        <p:spPr>
          <a:xfrm>
            <a:off x="6197600" y="3938589"/>
            <a:ext cx="5384800" cy="21875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fld id="{D79AA434-22F2-4AC9-9FF0-03DDE0098F3A}" type="slidenum">
              <a:rPr lang="tr-TR" altLang="en-US"/>
              <a:pPr/>
              <a:t>‹#›</a:t>
            </a:fld>
            <a:endParaRPr lang="tr-TR" altLang="en-US"/>
          </a:p>
        </p:txBody>
      </p:sp>
    </p:spTree>
    <p:extLst>
      <p:ext uri="{BB962C8B-B14F-4D97-AF65-F5344CB8AC3E}">
        <p14:creationId xmlns:p14="http://schemas.microsoft.com/office/powerpoint/2010/main" val="1096632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33829" y="1881856"/>
            <a:ext cx="10508149" cy="3021219"/>
          </a:xfrm>
        </p:spPr>
        <p:txBody>
          <a:bodyPr/>
          <a:lstStyle>
            <a:lvl1pPr>
              <a:defRPr sz="6000" baseline="0">
                <a:solidFill>
                  <a:srgbClr val="005D83"/>
                </a:solidFill>
                <a:latin typeface="+mn-lt"/>
              </a:defRPr>
            </a:lvl1pPr>
          </a:lstStyle>
          <a:p>
            <a:r>
              <a:rPr lang="en-US" dirty="0"/>
              <a:t>Presentation Title Here</a:t>
            </a:r>
            <a:br>
              <a:rPr lang="en-US" dirty="0"/>
            </a:br>
            <a:r>
              <a:rPr lang="en-US" dirty="0"/>
              <a:t>(Font: Calibri | Font Size: 60 </a:t>
            </a:r>
            <a:r>
              <a:rPr lang="en-US" dirty="0" err="1"/>
              <a:t>pts</a:t>
            </a:r>
            <a:r>
              <a:rPr lang="en-US" dirty="0"/>
              <a:t>)</a:t>
            </a:r>
            <a:br>
              <a:rPr lang="en-US" dirty="0"/>
            </a:br>
            <a:r>
              <a:rPr lang="en-US" dirty="0"/>
              <a:t>Maximum 3 lines</a:t>
            </a:r>
          </a:p>
        </p:txBody>
      </p:sp>
    </p:spTree>
    <p:extLst>
      <p:ext uri="{BB962C8B-B14F-4D97-AF65-F5344CB8AC3E}">
        <p14:creationId xmlns:p14="http://schemas.microsoft.com/office/powerpoint/2010/main" val="735868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333829" y="242243"/>
            <a:ext cx="10508149" cy="1223700"/>
          </a:xfrm>
        </p:spPr>
        <p:txBody>
          <a:bodyPr/>
          <a:lstStyle>
            <a:lvl1pPr>
              <a:defRPr sz="4000">
                <a:latin typeface="+mn-lt"/>
              </a:defRPr>
            </a:lvl1pPr>
          </a:lstStyle>
          <a:p>
            <a:r>
              <a:rPr lang="en-US" dirty="0"/>
              <a:t>Click to edit Master title style</a:t>
            </a:r>
          </a:p>
        </p:txBody>
      </p:sp>
      <p:sp>
        <p:nvSpPr>
          <p:cNvPr id="8" name="Content Placeholder 2"/>
          <p:cNvSpPr>
            <a:spLocks noGrp="1"/>
          </p:cNvSpPr>
          <p:nvPr>
            <p:ph idx="1" hasCustomPrompt="1"/>
          </p:nvPr>
        </p:nvSpPr>
        <p:spPr>
          <a:xfrm>
            <a:off x="333829" y="1827627"/>
            <a:ext cx="1050814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4"/>
          <p:cNvSpPr>
            <a:spLocks noGrp="1"/>
          </p:cNvSpPr>
          <p:nvPr>
            <p:ph type="dt" sz="half" idx="10"/>
          </p:nvPr>
        </p:nvSpPr>
        <p:spPr>
          <a:xfrm>
            <a:off x="345832" y="6356350"/>
            <a:ext cx="2743200" cy="365125"/>
          </a:xfrm>
          <a:prstGeom prst="rect">
            <a:avLst/>
          </a:prstGeom>
        </p:spPr>
        <p:txBody>
          <a:bodyPr/>
          <a:lstStyle/>
          <a:p>
            <a:endParaRPr lang="en-MY"/>
          </a:p>
        </p:txBody>
      </p:sp>
      <p:sp>
        <p:nvSpPr>
          <p:cNvPr id="10" name="Footer Placeholder 5"/>
          <p:cNvSpPr>
            <a:spLocks noGrp="1"/>
          </p:cNvSpPr>
          <p:nvPr>
            <p:ph type="ftr" sz="quarter" idx="11"/>
          </p:nvPr>
        </p:nvSpPr>
        <p:spPr>
          <a:xfrm>
            <a:off x="3489963" y="6356350"/>
            <a:ext cx="4114800" cy="365125"/>
          </a:xfrm>
          <a:prstGeom prst="rect">
            <a:avLst/>
          </a:prstGeom>
        </p:spPr>
        <p:txBody>
          <a:bodyPr/>
          <a:lstStyle/>
          <a:p>
            <a:endParaRPr lang="en-MY"/>
          </a:p>
        </p:txBody>
      </p:sp>
      <p:sp>
        <p:nvSpPr>
          <p:cNvPr id="11" name="Slide Number Placeholder 6"/>
          <p:cNvSpPr>
            <a:spLocks noGrp="1"/>
          </p:cNvSpPr>
          <p:nvPr>
            <p:ph type="sldNum" sz="quarter" idx="12"/>
          </p:nvPr>
        </p:nvSpPr>
        <p:spPr>
          <a:xfrm>
            <a:off x="7977555" y="6356350"/>
            <a:ext cx="2743200" cy="365125"/>
          </a:xfrm>
          <a:prstGeom prst="rect">
            <a:avLst/>
          </a:prstGeom>
        </p:spPr>
        <p:txBody>
          <a:bodyPr/>
          <a:lstStyle/>
          <a:p>
            <a:fld id="{41FC0BE7-116A-461A-BFAD-637614CCDEC9}" type="slidenum">
              <a:rPr lang="en-MY" smtClean="0"/>
              <a:t>‹#›</a:t>
            </a:fld>
            <a:endParaRPr lang="en-MY"/>
          </a:p>
        </p:txBody>
      </p:sp>
    </p:spTree>
    <p:extLst>
      <p:ext uri="{BB962C8B-B14F-4D97-AF65-F5344CB8AC3E}">
        <p14:creationId xmlns:p14="http://schemas.microsoft.com/office/powerpoint/2010/main" val="2095470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005D83"/>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4108" y="6123081"/>
            <a:ext cx="1143262" cy="564883"/>
          </a:xfrm>
          <a:prstGeom prst="rect">
            <a:avLst/>
          </a:prstGeom>
        </p:spPr>
      </p:pic>
      <p:sp>
        <p:nvSpPr>
          <p:cNvPr id="14" name="Title 1"/>
          <p:cNvSpPr>
            <a:spLocks noGrp="1"/>
          </p:cNvSpPr>
          <p:nvPr>
            <p:ph type="title" hasCustomPrompt="1"/>
          </p:nvPr>
        </p:nvSpPr>
        <p:spPr>
          <a:xfrm>
            <a:off x="333829" y="242243"/>
            <a:ext cx="10508149" cy="1223700"/>
          </a:xfrm>
        </p:spPr>
        <p:txBody>
          <a:bodyPr/>
          <a:lstStyle>
            <a:lvl1pPr>
              <a:defRPr sz="4000">
                <a:solidFill>
                  <a:schemeClr val="bg1"/>
                </a:solidFill>
                <a:latin typeface="+mn-lt"/>
              </a:defRPr>
            </a:lvl1pPr>
          </a:lstStyle>
          <a:p>
            <a:r>
              <a:rPr lang="en-US" dirty="0"/>
              <a:t>Click to edit Master title style (White text)</a:t>
            </a:r>
          </a:p>
        </p:txBody>
      </p:sp>
      <p:sp>
        <p:nvSpPr>
          <p:cNvPr id="15" name="Content Placeholder 2"/>
          <p:cNvSpPr>
            <a:spLocks noGrp="1"/>
          </p:cNvSpPr>
          <p:nvPr>
            <p:ph idx="1" hasCustomPrompt="1"/>
          </p:nvPr>
        </p:nvSpPr>
        <p:spPr>
          <a:xfrm>
            <a:off x="333829" y="1827627"/>
            <a:ext cx="10508149"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0971284" y="185738"/>
            <a:ext cx="913293" cy="644785"/>
          </a:xfrm>
          <a:prstGeom prst="rect">
            <a:avLst/>
          </a:prstGeom>
        </p:spPr>
      </p:pic>
      <p:grpSp>
        <p:nvGrpSpPr>
          <p:cNvPr id="17" name="Group 16"/>
          <p:cNvGrpSpPr/>
          <p:nvPr userDrawn="1"/>
        </p:nvGrpSpPr>
        <p:grpSpPr>
          <a:xfrm>
            <a:off x="-11016" y="6766392"/>
            <a:ext cx="12205597" cy="100584"/>
            <a:chOff x="-3894" y="3848095"/>
            <a:chExt cx="12205597" cy="100584"/>
          </a:xfrm>
        </p:grpSpPr>
        <p:sp>
          <p:nvSpPr>
            <p:cNvPr id="18" name="Shape 10"/>
            <p:cNvSpPr/>
            <p:nvPr/>
          </p:nvSpPr>
          <p:spPr>
            <a:xfrm>
              <a:off x="9283938" y="3848095"/>
              <a:ext cx="1463040" cy="100584"/>
            </a:xfrm>
            <a:prstGeom prst="rect">
              <a:avLst/>
            </a:prstGeom>
            <a:solidFill>
              <a:srgbClr val="FF9715"/>
            </a:solidFill>
            <a:ln>
              <a:noFill/>
            </a:ln>
          </p:spPr>
          <p:txBody>
            <a:bodyPr lIns="91425" tIns="91425" rIns="91425" bIns="91425" anchor="ctr" anchorCtr="0">
              <a:noAutofit/>
            </a:bodyPr>
            <a:lstStyle/>
            <a:p>
              <a:endParaRPr sz="1400" kern="0">
                <a:solidFill>
                  <a:srgbClr val="000000"/>
                </a:solidFill>
                <a:latin typeface="Arial"/>
                <a:cs typeface="Arial"/>
                <a:sym typeface="Arial"/>
              </a:endParaRPr>
            </a:p>
          </p:txBody>
        </p:sp>
        <p:sp>
          <p:nvSpPr>
            <p:cNvPr id="19" name="Shape 11"/>
            <p:cNvSpPr/>
            <p:nvPr/>
          </p:nvSpPr>
          <p:spPr>
            <a:xfrm>
              <a:off x="10738663" y="3848095"/>
              <a:ext cx="1463040" cy="100584"/>
            </a:xfrm>
            <a:prstGeom prst="rect">
              <a:avLst/>
            </a:prstGeom>
            <a:solidFill>
              <a:srgbClr val="F20253"/>
            </a:solidFill>
            <a:ln>
              <a:noFill/>
            </a:ln>
          </p:spPr>
          <p:txBody>
            <a:bodyPr lIns="91425" tIns="91425" rIns="91425" bIns="91425" anchor="ctr" anchorCtr="0">
              <a:noAutofit/>
            </a:bodyPr>
            <a:lstStyle/>
            <a:p>
              <a:endParaRPr sz="1400" kern="0">
                <a:solidFill>
                  <a:srgbClr val="000000"/>
                </a:solidFill>
                <a:latin typeface="Arial"/>
                <a:cs typeface="Arial"/>
                <a:sym typeface="Arial"/>
              </a:endParaRPr>
            </a:p>
          </p:txBody>
        </p:sp>
        <p:sp>
          <p:nvSpPr>
            <p:cNvPr id="20" name="Shape 12"/>
            <p:cNvSpPr/>
            <p:nvPr/>
          </p:nvSpPr>
          <p:spPr>
            <a:xfrm>
              <a:off x="-3894" y="3848095"/>
              <a:ext cx="1463040" cy="100584"/>
            </a:xfrm>
            <a:prstGeom prst="rect">
              <a:avLst/>
            </a:prstGeom>
            <a:solidFill>
              <a:srgbClr val="7ECEFD"/>
            </a:solidFill>
            <a:ln>
              <a:noFill/>
            </a:ln>
          </p:spPr>
          <p:txBody>
            <a:bodyPr lIns="91425" tIns="91425" rIns="91425" bIns="91425" anchor="ctr" anchorCtr="0">
              <a:noAutofit/>
            </a:bodyPr>
            <a:lstStyle/>
            <a:p>
              <a:endParaRPr sz="1400" kern="0">
                <a:solidFill>
                  <a:srgbClr val="000000"/>
                </a:solidFill>
                <a:latin typeface="Arial"/>
                <a:cs typeface="Arial"/>
                <a:sym typeface="Arial"/>
              </a:endParaRPr>
            </a:p>
          </p:txBody>
        </p:sp>
        <p:sp>
          <p:nvSpPr>
            <p:cNvPr id="21" name="Shape 13"/>
            <p:cNvSpPr/>
            <p:nvPr/>
          </p:nvSpPr>
          <p:spPr>
            <a:xfrm>
              <a:off x="1466452" y="3848095"/>
              <a:ext cx="7818120" cy="100584"/>
            </a:xfrm>
            <a:prstGeom prst="rect">
              <a:avLst/>
            </a:prstGeom>
            <a:solidFill>
              <a:srgbClr val="2185C5"/>
            </a:solidFill>
            <a:ln>
              <a:noFill/>
            </a:ln>
          </p:spPr>
          <p:txBody>
            <a:bodyPr lIns="91425" tIns="91425" rIns="91425" bIns="91425" anchor="ctr" anchorCtr="0">
              <a:noAutofit/>
            </a:bodyPr>
            <a:lstStyle/>
            <a:p>
              <a:endParaRPr sz="1400" kern="0">
                <a:solidFill>
                  <a:srgbClr val="000000"/>
                </a:solidFill>
                <a:latin typeface="Arial"/>
                <a:cs typeface="Arial"/>
                <a:sym typeface="Arial"/>
              </a:endParaRPr>
            </a:p>
          </p:txBody>
        </p:sp>
      </p:grpSp>
    </p:spTree>
    <p:extLst>
      <p:ext uri="{BB962C8B-B14F-4D97-AF65-F5344CB8AC3E}">
        <p14:creationId xmlns:p14="http://schemas.microsoft.com/office/powerpoint/2010/main" val="1340673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3353"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33353"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5665765"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65765"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10" name="Title 1"/>
          <p:cNvSpPr>
            <a:spLocks noGrp="1"/>
          </p:cNvSpPr>
          <p:nvPr>
            <p:ph type="title"/>
          </p:nvPr>
        </p:nvSpPr>
        <p:spPr>
          <a:xfrm>
            <a:off x="333829" y="242243"/>
            <a:ext cx="10508149" cy="1223700"/>
          </a:xfrm>
        </p:spPr>
        <p:txBody>
          <a:bodyPr/>
          <a:lstStyle>
            <a:lvl1pPr>
              <a:defRPr sz="4000">
                <a:latin typeface="+mn-lt"/>
              </a:defRPr>
            </a:lvl1pPr>
          </a:lstStyle>
          <a:p>
            <a:r>
              <a:rPr lang="en-US" dirty="0"/>
              <a:t>Click to edit Master title style</a:t>
            </a:r>
          </a:p>
        </p:txBody>
      </p:sp>
      <p:sp>
        <p:nvSpPr>
          <p:cNvPr id="11" name="Date Placeholder 4"/>
          <p:cNvSpPr>
            <a:spLocks noGrp="1"/>
          </p:cNvSpPr>
          <p:nvPr>
            <p:ph type="dt" sz="half" idx="10"/>
          </p:nvPr>
        </p:nvSpPr>
        <p:spPr>
          <a:xfrm>
            <a:off x="345832" y="6356350"/>
            <a:ext cx="2743200" cy="365125"/>
          </a:xfrm>
          <a:prstGeom prst="rect">
            <a:avLst/>
          </a:prstGeom>
        </p:spPr>
        <p:txBody>
          <a:bodyPr/>
          <a:lstStyle/>
          <a:p>
            <a:endParaRPr lang="en-MY"/>
          </a:p>
        </p:txBody>
      </p:sp>
      <p:sp>
        <p:nvSpPr>
          <p:cNvPr id="12" name="Footer Placeholder 5"/>
          <p:cNvSpPr>
            <a:spLocks noGrp="1"/>
          </p:cNvSpPr>
          <p:nvPr>
            <p:ph type="ftr" sz="quarter" idx="11"/>
          </p:nvPr>
        </p:nvSpPr>
        <p:spPr>
          <a:xfrm>
            <a:off x="3489963" y="6356350"/>
            <a:ext cx="4114800" cy="365125"/>
          </a:xfrm>
          <a:prstGeom prst="rect">
            <a:avLst/>
          </a:prstGeom>
        </p:spPr>
        <p:txBody>
          <a:bodyPr/>
          <a:lstStyle/>
          <a:p>
            <a:endParaRPr lang="en-MY"/>
          </a:p>
        </p:txBody>
      </p:sp>
      <p:sp>
        <p:nvSpPr>
          <p:cNvPr id="13" name="Slide Number Placeholder 6"/>
          <p:cNvSpPr>
            <a:spLocks noGrp="1"/>
          </p:cNvSpPr>
          <p:nvPr>
            <p:ph type="sldNum" sz="quarter" idx="12"/>
          </p:nvPr>
        </p:nvSpPr>
        <p:spPr>
          <a:xfrm>
            <a:off x="7977555" y="6356350"/>
            <a:ext cx="2743200" cy="365125"/>
          </a:xfrm>
          <a:prstGeom prst="rect">
            <a:avLst/>
          </a:prstGeom>
        </p:spPr>
        <p:txBody>
          <a:bodyPr/>
          <a:lstStyle/>
          <a:p>
            <a:fld id="{41FC0BE7-116A-461A-BFAD-637614CCDEC9}" type="slidenum">
              <a:rPr lang="en-MY" smtClean="0"/>
              <a:t>‹#›</a:t>
            </a:fld>
            <a:endParaRPr lang="en-MY"/>
          </a:p>
        </p:txBody>
      </p:sp>
    </p:spTree>
    <p:extLst>
      <p:ext uri="{BB962C8B-B14F-4D97-AF65-F5344CB8AC3E}">
        <p14:creationId xmlns:p14="http://schemas.microsoft.com/office/powerpoint/2010/main" val="264384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333829" y="242243"/>
            <a:ext cx="10508149" cy="1223700"/>
          </a:xfrm>
        </p:spPr>
        <p:txBody>
          <a:bodyPr/>
          <a:lstStyle>
            <a:lvl1pPr>
              <a:defRPr sz="4000">
                <a:latin typeface="+mn-lt"/>
              </a:defRPr>
            </a:lvl1pPr>
          </a:lstStyle>
          <a:p>
            <a:r>
              <a:rPr lang="en-US" dirty="0"/>
              <a:t>Click to edit Master title style</a:t>
            </a:r>
          </a:p>
        </p:txBody>
      </p:sp>
      <p:sp>
        <p:nvSpPr>
          <p:cNvPr id="7" name="Date Placeholder 4"/>
          <p:cNvSpPr>
            <a:spLocks noGrp="1"/>
          </p:cNvSpPr>
          <p:nvPr>
            <p:ph type="dt" sz="half" idx="10"/>
          </p:nvPr>
        </p:nvSpPr>
        <p:spPr>
          <a:xfrm>
            <a:off x="345832" y="6356350"/>
            <a:ext cx="2743200" cy="365125"/>
          </a:xfrm>
          <a:prstGeom prst="rect">
            <a:avLst/>
          </a:prstGeom>
        </p:spPr>
        <p:txBody>
          <a:bodyPr/>
          <a:lstStyle/>
          <a:p>
            <a:endParaRPr lang="en-MY"/>
          </a:p>
        </p:txBody>
      </p:sp>
      <p:sp>
        <p:nvSpPr>
          <p:cNvPr id="8" name="Footer Placeholder 5"/>
          <p:cNvSpPr>
            <a:spLocks noGrp="1"/>
          </p:cNvSpPr>
          <p:nvPr>
            <p:ph type="ftr" sz="quarter" idx="11"/>
          </p:nvPr>
        </p:nvSpPr>
        <p:spPr>
          <a:xfrm>
            <a:off x="3489963" y="6356350"/>
            <a:ext cx="4114800" cy="365125"/>
          </a:xfrm>
          <a:prstGeom prst="rect">
            <a:avLst/>
          </a:prstGeom>
        </p:spPr>
        <p:txBody>
          <a:bodyPr/>
          <a:lstStyle/>
          <a:p>
            <a:endParaRPr lang="en-MY"/>
          </a:p>
        </p:txBody>
      </p:sp>
      <p:sp>
        <p:nvSpPr>
          <p:cNvPr id="9" name="Slide Number Placeholder 6"/>
          <p:cNvSpPr>
            <a:spLocks noGrp="1"/>
          </p:cNvSpPr>
          <p:nvPr>
            <p:ph type="sldNum" sz="quarter" idx="12"/>
          </p:nvPr>
        </p:nvSpPr>
        <p:spPr>
          <a:xfrm>
            <a:off x="7977555" y="6356350"/>
            <a:ext cx="2743200" cy="365125"/>
          </a:xfrm>
          <a:prstGeom prst="rect">
            <a:avLst/>
          </a:prstGeom>
        </p:spPr>
        <p:txBody>
          <a:bodyPr/>
          <a:lstStyle/>
          <a:p>
            <a:fld id="{41FC0BE7-116A-461A-BFAD-637614CCDEC9}" type="slidenum">
              <a:rPr lang="en-MY" smtClean="0"/>
              <a:t>‹#›</a:t>
            </a:fld>
            <a:endParaRPr lang="en-MY"/>
          </a:p>
        </p:txBody>
      </p:sp>
    </p:spTree>
    <p:extLst>
      <p:ext uri="{BB962C8B-B14F-4D97-AF65-F5344CB8AC3E}">
        <p14:creationId xmlns:p14="http://schemas.microsoft.com/office/powerpoint/2010/main" val="902545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345832" y="6356350"/>
            <a:ext cx="2743200" cy="365125"/>
          </a:xfrm>
          <a:prstGeom prst="rect">
            <a:avLst/>
          </a:prstGeom>
        </p:spPr>
        <p:txBody>
          <a:bodyPr/>
          <a:lstStyle/>
          <a:p>
            <a:endParaRPr lang="en-MY"/>
          </a:p>
        </p:txBody>
      </p:sp>
      <p:sp>
        <p:nvSpPr>
          <p:cNvPr id="6" name="Footer Placeholder 5"/>
          <p:cNvSpPr>
            <a:spLocks noGrp="1"/>
          </p:cNvSpPr>
          <p:nvPr>
            <p:ph type="ftr" sz="quarter" idx="11"/>
          </p:nvPr>
        </p:nvSpPr>
        <p:spPr>
          <a:xfrm>
            <a:off x="3489963" y="6356350"/>
            <a:ext cx="4114800" cy="365125"/>
          </a:xfrm>
          <a:prstGeom prst="rect">
            <a:avLst/>
          </a:prstGeom>
        </p:spPr>
        <p:txBody>
          <a:bodyPr/>
          <a:lstStyle/>
          <a:p>
            <a:endParaRPr lang="en-MY"/>
          </a:p>
        </p:txBody>
      </p:sp>
      <p:sp>
        <p:nvSpPr>
          <p:cNvPr id="7" name="Slide Number Placeholder 6"/>
          <p:cNvSpPr>
            <a:spLocks noGrp="1"/>
          </p:cNvSpPr>
          <p:nvPr>
            <p:ph type="sldNum" sz="quarter" idx="12"/>
          </p:nvPr>
        </p:nvSpPr>
        <p:spPr>
          <a:xfrm>
            <a:off x="7977555" y="6356350"/>
            <a:ext cx="2743200" cy="365125"/>
          </a:xfrm>
          <a:prstGeom prst="rect">
            <a:avLst/>
          </a:prstGeom>
        </p:spPr>
        <p:txBody>
          <a:bodyPr/>
          <a:lstStyle/>
          <a:p>
            <a:fld id="{41FC0BE7-116A-461A-BFAD-637614CCDEC9}" type="slidenum">
              <a:rPr lang="en-MY" smtClean="0"/>
              <a:t>‹#›</a:t>
            </a:fld>
            <a:endParaRPr lang="en-MY"/>
          </a:p>
        </p:txBody>
      </p:sp>
    </p:spTree>
    <p:extLst>
      <p:ext uri="{BB962C8B-B14F-4D97-AF65-F5344CB8AC3E}">
        <p14:creationId xmlns:p14="http://schemas.microsoft.com/office/powerpoint/2010/main" val="1072763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5832" y="499403"/>
            <a:ext cx="3932237" cy="1600200"/>
          </a:xfrm>
          <a:prstGeom prst="rect">
            <a:avLst/>
          </a:prstGeom>
        </p:spPr>
        <p:txBody>
          <a:bodyPr anchor="b"/>
          <a:lstStyle>
            <a:lvl1pPr>
              <a:defRPr sz="3200">
                <a:latin typeface="+mn-lt"/>
              </a:defRPr>
            </a:lvl1pPr>
          </a:lstStyle>
          <a:p>
            <a:r>
              <a:rPr lang="en-US" dirty="0"/>
              <a:t>Click to edit Master title style</a:t>
            </a:r>
            <a:endParaRPr lang="en-MY" dirty="0"/>
          </a:p>
        </p:txBody>
      </p:sp>
      <p:sp>
        <p:nvSpPr>
          <p:cNvPr id="3" name="Picture Placeholder 2"/>
          <p:cNvSpPr>
            <a:spLocks noGrp="1"/>
          </p:cNvSpPr>
          <p:nvPr>
            <p:ph type="pic" idx="1"/>
          </p:nvPr>
        </p:nvSpPr>
        <p:spPr>
          <a:xfrm>
            <a:off x="4689232" y="1029628"/>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345832" y="2099603"/>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4"/>
          <p:cNvSpPr>
            <a:spLocks noGrp="1"/>
          </p:cNvSpPr>
          <p:nvPr>
            <p:ph type="dt" sz="half" idx="10"/>
          </p:nvPr>
        </p:nvSpPr>
        <p:spPr>
          <a:xfrm>
            <a:off x="345832" y="6356350"/>
            <a:ext cx="2743200" cy="365125"/>
          </a:xfrm>
          <a:prstGeom prst="rect">
            <a:avLst/>
          </a:prstGeom>
        </p:spPr>
        <p:txBody>
          <a:bodyPr/>
          <a:lstStyle/>
          <a:p>
            <a:endParaRPr lang="en-MY"/>
          </a:p>
        </p:txBody>
      </p:sp>
      <p:sp>
        <p:nvSpPr>
          <p:cNvPr id="9" name="Footer Placeholder 5"/>
          <p:cNvSpPr>
            <a:spLocks noGrp="1"/>
          </p:cNvSpPr>
          <p:nvPr>
            <p:ph type="ftr" sz="quarter" idx="11"/>
          </p:nvPr>
        </p:nvSpPr>
        <p:spPr>
          <a:xfrm>
            <a:off x="3489963" y="6356350"/>
            <a:ext cx="4114800" cy="365125"/>
          </a:xfrm>
          <a:prstGeom prst="rect">
            <a:avLst/>
          </a:prstGeom>
        </p:spPr>
        <p:txBody>
          <a:bodyPr/>
          <a:lstStyle/>
          <a:p>
            <a:endParaRPr lang="en-MY"/>
          </a:p>
        </p:txBody>
      </p:sp>
      <p:sp>
        <p:nvSpPr>
          <p:cNvPr id="10" name="Slide Number Placeholder 6"/>
          <p:cNvSpPr>
            <a:spLocks noGrp="1"/>
          </p:cNvSpPr>
          <p:nvPr>
            <p:ph type="sldNum" sz="quarter" idx="12"/>
          </p:nvPr>
        </p:nvSpPr>
        <p:spPr>
          <a:xfrm>
            <a:off x="7977555" y="6356350"/>
            <a:ext cx="2743200" cy="365125"/>
          </a:xfrm>
          <a:prstGeom prst="rect">
            <a:avLst/>
          </a:prstGeom>
        </p:spPr>
        <p:txBody>
          <a:bodyPr/>
          <a:lstStyle/>
          <a:p>
            <a:fld id="{41FC0BE7-116A-461A-BFAD-637614CCDEC9}" type="slidenum">
              <a:rPr lang="en-MY" smtClean="0"/>
              <a:t>‹#›</a:t>
            </a:fld>
            <a:endParaRPr lang="en-MY"/>
          </a:p>
        </p:txBody>
      </p:sp>
    </p:spTree>
    <p:extLst>
      <p:ext uri="{BB962C8B-B14F-4D97-AF65-F5344CB8AC3E}">
        <p14:creationId xmlns:p14="http://schemas.microsoft.com/office/powerpoint/2010/main" val="1139697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Box 12"/>
          <p:cNvSpPr txBox="1"/>
          <p:nvPr userDrawn="1"/>
        </p:nvSpPr>
        <p:spPr>
          <a:xfrm>
            <a:off x="1683657" y="2670629"/>
            <a:ext cx="8128000" cy="1015663"/>
          </a:xfrm>
          <a:prstGeom prst="rect">
            <a:avLst/>
          </a:prstGeom>
          <a:noFill/>
        </p:spPr>
        <p:txBody>
          <a:bodyPr wrap="square" rtlCol="0">
            <a:spAutoFit/>
          </a:bodyPr>
          <a:lstStyle/>
          <a:p>
            <a:pPr algn="ctr"/>
            <a:r>
              <a:rPr lang="en-US" sz="6000" b="1" dirty="0">
                <a:solidFill>
                  <a:srgbClr val="015E85"/>
                </a:solidFill>
              </a:rPr>
              <a:t>THANK YOU</a:t>
            </a:r>
            <a:endParaRPr lang="en-GB" sz="6000" b="1" dirty="0">
              <a:solidFill>
                <a:srgbClr val="015E85"/>
              </a:solidFill>
            </a:endParaRPr>
          </a:p>
        </p:txBody>
      </p:sp>
    </p:spTree>
    <p:extLst>
      <p:ext uri="{BB962C8B-B14F-4D97-AF65-F5344CB8AC3E}">
        <p14:creationId xmlns:p14="http://schemas.microsoft.com/office/powerpoint/2010/main" val="2170150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33829" y="242243"/>
            <a:ext cx="10508149" cy="1223700"/>
          </a:xfrm>
          <a:prstGeom prst="rect">
            <a:avLst/>
          </a:prstGeom>
        </p:spPr>
        <p:txBody>
          <a:bodyPr vert="horz" lIns="91440" tIns="45720" rIns="91440" bIns="45720" rtlCol="0" anchor="t" anchorCtr="0">
            <a:noAutofit/>
          </a:bodyPr>
          <a:lstStyle/>
          <a:p>
            <a:r>
              <a:rPr lang="en-US" dirty="0"/>
              <a:t>Main Title Here (Font Calibri – 40 </a:t>
            </a:r>
            <a:r>
              <a:rPr lang="en-US" dirty="0" err="1"/>
              <a:t>pts</a:t>
            </a:r>
            <a:r>
              <a:rPr lang="en-US" dirty="0"/>
              <a:t>)</a:t>
            </a:r>
          </a:p>
        </p:txBody>
      </p:sp>
      <p:sp>
        <p:nvSpPr>
          <p:cNvPr id="8" name="Text Placeholder 2"/>
          <p:cNvSpPr>
            <a:spLocks noGrp="1"/>
          </p:cNvSpPr>
          <p:nvPr>
            <p:ph type="body" idx="1"/>
          </p:nvPr>
        </p:nvSpPr>
        <p:spPr>
          <a:xfrm>
            <a:off x="333829" y="1827627"/>
            <a:ext cx="1050814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333829" y="63299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10" name="Footer Placeholder 4"/>
          <p:cNvSpPr>
            <a:spLocks noGrp="1"/>
          </p:cNvSpPr>
          <p:nvPr>
            <p:ph type="ftr" sz="quarter" idx="3"/>
          </p:nvPr>
        </p:nvSpPr>
        <p:spPr>
          <a:xfrm>
            <a:off x="3534229" y="63299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1" name="Slide Number Placeholder 5"/>
          <p:cNvSpPr>
            <a:spLocks noGrp="1"/>
          </p:cNvSpPr>
          <p:nvPr>
            <p:ph type="sldNum" sz="quarter" idx="4"/>
          </p:nvPr>
        </p:nvSpPr>
        <p:spPr>
          <a:xfrm>
            <a:off x="7975600" y="6329950"/>
            <a:ext cx="286637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DDFB73-956B-4688-A661-F81034D0F2F7}" type="slidenum">
              <a:rPr lang="en-US" smtClean="0"/>
              <a:t>‹#›</a:t>
            </a:fld>
            <a:endParaRPr lang="en-US"/>
          </a:p>
        </p:txBody>
      </p:sp>
      <p:pic>
        <p:nvPicPr>
          <p:cNvPr id="12" name="Picture 11"/>
          <p:cNvPicPr>
            <a:picLocks noChangeAspect="1"/>
          </p:cNvPicPr>
          <p:nvPr userDrawn="1"/>
        </p:nvPicPr>
        <p:blipFill>
          <a:blip r:embed="rId1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971284" y="185738"/>
            <a:ext cx="913293" cy="644785"/>
          </a:xfrm>
          <a:prstGeom prst="rect">
            <a:avLst/>
          </a:prstGeom>
        </p:spPr>
      </p:pic>
      <p:pic>
        <p:nvPicPr>
          <p:cNvPr id="13" name="Picture 1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99805" y="6067202"/>
            <a:ext cx="1256249" cy="678220"/>
          </a:xfrm>
          <a:prstGeom prst="rect">
            <a:avLst/>
          </a:prstGeom>
        </p:spPr>
      </p:pic>
      <p:grpSp>
        <p:nvGrpSpPr>
          <p:cNvPr id="14" name="Group 13"/>
          <p:cNvGrpSpPr/>
          <p:nvPr userDrawn="1"/>
        </p:nvGrpSpPr>
        <p:grpSpPr>
          <a:xfrm>
            <a:off x="-11016" y="6766392"/>
            <a:ext cx="12205597" cy="100584"/>
            <a:chOff x="-3894" y="3848095"/>
            <a:chExt cx="12205597" cy="100584"/>
          </a:xfrm>
        </p:grpSpPr>
        <p:sp>
          <p:nvSpPr>
            <p:cNvPr id="15" name="Shape 10"/>
            <p:cNvSpPr/>
            <p:nvPr/>
          </p:nvSpPr>
          <p:spPr>
            <a:xfrm>
              <a:off x="9283938" y="3848095"/>
              <a:ext cx="1463040" cy="100584"/>
            </a:xfrm>
            <a:prstGeom prst="rect">
              <a:avLst/>
            </a:prstGeom>
            <a:solidFill>
              <a:srgbClr val="FF9715"/>
            </a:solidFill>
            <a:ln>
              <a:noFill/>
            </a:ln>
          </p:spPr>
          <p:txBody>
            <a:bodyPr lIns="91425" tIns="91425" rIns="91425" bIns="91425" anchor="ctr" anchorCtr="0">
              <a:noAutofit/>
            </a:bodyPr>
            <a:lstStyle/>
            <a:p>
              <a:endParaRPr sz="1400" kern="0">
                <a:solidFill>
                  <a:srgbClr val="000000"/>
                </a:solidFill>
                <a:latin typeface="Arial"/>
                <a:cs typeface="Arial"/>
                <a:sym typeface="Arial"/>
              </a:endParaRPr>
            </a:p>
          </p:txBody>
        </p:sp>
        <p:sp>
          <p:nvSpPr>
            <p:cNvPr id="16" name="Shape 11"/>
            <p:cNvSpPr/>
            <p:nvPr/>
          </p:nvSpPr>
          <p:spPr>
            <a:xfrm>
              <a:off x="10738663" y="3848095"/>
              <a:ext cx="1463040" cy="100584"/>
            </a:xfrm>
            <a:prstGeom prst="rect">
              <a:avLst/>
            </a:prstGeom>
            <a:solidFill>
              <a:srgbClr val="F20253"/>
            </a:solidFill>
            <a:ln>
              <a:noFill/>
            </a:ln>
          </p:spPr>
          <p:txBody>
            <a:bodyPr lIns="91425" tIns="91425" rIns="91425" bIns="91425" anchor="ctr" anchorCtr="0">
              <a:noAutofit/>
            </a:bodyPr>
            <a:lstStyle/>
            <a:p>
              <a:endParaRPr sz="1400" kern="0">
                <a:solidFill>
                  <a:srgbClr val="000000"/>
                </a:solidFill>
                <a:latin typeface="Arial"/>
                <a:cs typeface="Arial"/>
                <a:sym typeface="Arial"/>
              </a:endParaRPr>
            </a:p>
          </p:txBody>
        </p:sp>
        <p:sp>
          <p:nvSpPr>
            <p:cNvPr id="17" name="Shape 12"/>
            <p:cNvSpPr/>
            <p:nvPr/>
          </p:nvSpPr>
          <p:spPr>
            <a:xfrm>
              <a:off x="-3894" y="3848095"/>
              <a:ext cx="1463040" cy="100584"/>
            </a:xfrm>
            <a:prstGeom prst="rect">
              <a:avLst/>
            </a:prstGeom>
            <a:solidFill>
              <a:srgbClr val="7ECEFD"/>
            </a:solidFill>
            <a:ln>
              <a:noFill/>
            </a:ln>
          </p:spPr>
          <p:txBody>
            <a:bodyPr lIns="91425" tIns="91425" rIns="91425" bIns="91425" anchor="ctr" anchorCtr="0">
              <a:noAutofit/>
            </a:bodyPr>
            <a:lstStyle/>
            <a:p>
              <a:endParaRPr sz="1400" kern="0">
                <a:solidFill>
                  <a:srgbClr val="000000"/>
                </a:solidFill>
                <a:latin typeface="Arial"/>
                <a:cs typeface="Arial"/>
                <a:sym typeface="Arial"/>
              </a:endParaRPr>
            </a:p>
          </p:txBody>
        </p:sp>
        <p:sp>
          <p:nvSpPr>
            <p:cNvPr id="18" name="Shape 13"/>
            <p:cNvSpPr/>
            <p:nvPr/>
          </p:nvSpPr>
          <p:spPr>
            <a:xfrm>
              <a:off x="1466452" y="3848095"/>
              <a:ext cx="7818120" cy="100584"/>
            </a:xfrm>
            <a:prstGeom prst="rect">
              <a:avLst/>
            </a:prstGeom>
            <a:solidFill>
              <a:srgbClr val="2185C5"/>
            </a:solidFill>
            <a:ln>
              <a:noFill/>
            </a:ln>
          </p:spPr>
          <p:txBody>
            <a:bodyPr lIns="91425" tIns="91425" rIns="91425" bIns="91425" anchor="ctr" anchorCtr="0">
              <a:noAutofit/>
            </a:bodyPr>
            <a:lstStyle/>
            <a:p>
              <a:endParaRPr sz="1400" kern="0">
                <a:solidFill>
                  <a:srgbClr val="000000"/>
                </a:solidFill>
                <a:latin typeface="Arial"/>
                <a:cs typeface="Arial"/>
                <a:sym typeface="Arial"/>
              </a:endParaRPr>
            </a:p>
          </p:txBody>
        </p:sp>
      </p:grpSp>
    </p:spTree>
    <p:extLst>
      <p:ext uri="{BB962C8B-B14F-4D97-AF65-F5344CB8AC3E}">
        <p14:creationId xmlns:p14="http://schemas.microsoft.com/office/powerpoint/2010/main" val="154886229"/>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0" r:id="rId3"/>
    <p:sldLayoutId id="2147483659" r:id="rId4"/>
    <p:sldLayoutId id="2147483653" r:id="rId5"/>
    <p:sldLayoutId id="2147483654" r:id="rId6"/>
    <p:sldLayoutId id="2147483660" r:id="rId7"/>
    <p:sldLayoutId id="2147483658" r:id="rId8"/>
    <p:sldLayoutId id="2147483649" r:id="rId9"/>
    <p:sldLayoutId id="2147483662" r:id="rId10"/>
    <p:sldLayoutId id="214748366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11.xml"/><Relationship Id="rId7" Type="http://schemas.openxmlformats.org/officeDocument/2006/relationships/hyperlink" Target="http://www.free-graphics.com/clipart/Cartoon/Religion/thumbnails1.shtml"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0.jpeg"/><Relationship Id="rId11" Type="http://schemas.openxmlformats.org/officeDocument/2006/relationships/image" Target="../media/image13.png"/><Relationship Id="rId5" Type="http://schemas.openxmlformats.org/officeDocument/2006/relationships/hyperlink" Target="http://www.free-graphics.com/clipart/Cartoon/Children/thumbnails1.shtml" TargetMode="External"/><Relationship Id="rId10" Type="http://schemas.openxmlformats.org/officeDocument/2006/relationships/image" Target="../media/image12.png"/><Relationship Id="rId4" Type="http://schemas.openxmlformats.org/officeDocument/2006/relationships/notesSlide" Target="../notesSlides/notesSlide1.xml"/><Relationship Id="rId9"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6589" y="2237654"/>
            <a:ext cx="7455866" cy="2132867"/>
          </a:xfrm>
        </p:spPr>
        <p:txBody>
          <a:bodyPr/>
          <a:lstStyle/>
          <a:p>
            <a:r>
              <a:rPr lang="en-MY" sz="4400" b="1" dirty="0"/>
              <a:t>Maternal Health</a:t>
            </a:r>
            <a:br>
              <a:rPr lang="en-MY" dirty="0"/>
            </a:br>
            <a:br>
              <a:rPr lang="en-MY" dirty="0"/>
            </a:br>
            <a:r>
              <a:rPr lang="en-MY" sz="3200" b="1" dirty="0"/>
              <a:t>AP Dr Tan Kok Leong</a:t>
            </a:r>
            <a:br>
              <a:rPr lang="en-MY" sz="3200" b="1" dirty="0"/>
            </a:br>
            <a:r>
              <a:rPr lang="en-MY" sz="3200" b="1" dirty="0"/>
              <a:t>Department of Community Medicine</a:t>
            </a:r>
          </a:p>
        </p:txBody>
      </p:sp>
    </p:spTree>
    <p:extLst>
      <p:ext uri="{BB962C8B-B14F-4D97-AF65-F5344CB8AC3E}">
        <p14:creationId xmlns:p14="http://schemas.microsoft.com/office/powerpoint/2010/main" val="76607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2DD6-A513-49BF-AAE1-EFF027A31A36}"/>
              </a:ext>
            </a:extLst>
          </p:cNvPr>
          <p:cNvSpPr>
            <a:spLocks noGrp="1"/>
          </p:cNvSpPr>
          <p:nvPr>
            <p:ph type="title"/>
          </p:nvPr>
        </p:nvSpPr>
        <p:spPr/>
        <p:txBody>
          <a:bodyPr/>
          <a:lstStyle/>
          <a:p>
            <a:r>
              <a:rPr lang="en-US" dirty="0"/>
              <a:t>Safe Motherhood – ‘Origins’</a:t>
            </a:r>
          </a:p>
        </p:txBody>
      </p:sp>
      <p:sp>
        <p:nvSpPr>
          <p:cNvPr id="3" name="Content Placeholder 2">
            <a:extLst>
              <a:ext uri="{FF2B5EF4-FFF2-40B4-BE49-F238E27FC236}">
                <a16:creationId xmlns:a16="http://schemas.microsoft.com/office/drawing/2014/main" id="{52EE59CD-3FF2-4BE4-B485-96E9028F1C51}"/>
              </a:ext>
            </a:extLst>
          </p:cNvPr>
          <p:cNvSpPr>
            <a:spLocks noGrp="1"/>
          </p:cNvSpPr>
          <p:nvPr>
            <p:ph idx="1"/>
          </p:nvPr>
        </p:nvSpPr>
        <p:spPr/>
        <p:txBody>
          <a:bodyPr/>
          <a:lstStyle/>
          <a:p>
            <a:pPr>
              <a:lnSpc>
                <a:spcPct val="80000"/>
              </a:lnSpc>
            </a:pPr>
            <a:r>
              <a:rPr lang="en-US" altLang="en-US" sz="2800" dirty="0"/>
              <a:t>The United Nations decade for Women 1976-85 raised the focus on the scale of suffering associated with maternity;</a:t>
            </a:r>
          </a:p>
          <a:p>
            <a:pPr>
              <a:lnSpc>
                <a:spcPct val="80000"/>
              </a:lnSpc>
            </a:pPr>
            <a:r>
              <a:rPr lang="en-US" altLang="en-US" sz="2800" dirty="0"/>
              <a:t>Most of the suffering preventable;</a:t>
            </a:r>
          </a:p>
          <a:p>
            <a:pPr>
              <a:lnSpc>
                <a:spcPct val="80000"/>
              </a:lnSpc>
            </a:pPr>
            <a:r>
              <a:rPr lang="en-US" altLang="en-US" sz="2800" dirty="0"/>
              <a:t>In 1987, experts from 30 countries met in Nairobi to draw the world’s attention to the fact that at least 500,000 women were dying every year from complications of pregnancy and childbirth;</a:t>
            </a:r>
          </a:p>
          <a:p>
            <a:pPr>
              <a:lnSpc>
                <a:spcPct val="80000"/>
              </a:lnSpc>
            </a:pPr>
            <a:r>
              <a:rPr lang="en-US" altLang="en-US" sz="2800" dirty="0"/>
              <a:t>The Nairobi meeting launched the Safe Motherhood Initiative whose aim was to reduce by half the number of maternal deaths by end of the century</a:t>
            </a:r>
          </a:p>
        </p:txBody>
      </p:sp>
      <p:sp>
        <p:nvSpPr>
          <p:cNvPr id="4" name="Slide Number Placeholder 3">
            <a:extLst>
              <a:ext uri="{FF2B5EF4-FFF2-40B4-BE49-F238E27FC236}">
                <a16:creationId xmlns:a16="http://schemas.microsoft.com/office/drawing/2014/main" id="{55575F89-C589-4BF9-AB84-4D3CEFAE87E0}"/>
              </a:ext>
            </a:extLst>
          </p:cNvPr>
          <p:cNvSpPr>
            <a:spLocks noGrp="1"/>
          </p:cNvSpPr>
          <p:nvPr>
            <p:ph type="sldNum" sz="quarter" idx="12"/>
          </p:nvPr>
        </p:nvSpPr>
        <p:spPr/>
        <p:txBody>
          <a:bodyPr/>
          <a:lstStyle/>
          <a:p>
            <a:fld id="{41FC0BE7-116A-461A-BFAD-637614CCDEC9}" type="slidenum">
              <a:rPr lang="en-MY" smtClean="0"/>
              <a:t>10</a:t>
            </a:fld>
            <a:endParaRPr lang="en-MY"/>
          </a:p>
        </p:txBody>
      </p:sp>
    </p:spTree>
    <p:extLst>
      <p:ext uri="{BB962C8B-B14F-4D97-AF65-F5344CB8AC3E}">
        <p14:creationId xmlns:p14="http://schemas.microsoft.com/office/powerpoint/2010/main" val="234973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85181-BE16-4B79-B54C-EAC0B4E2A3C9}"/>
              </a:ext>
            </a:extLst>
          </p:cNvPr>
          <p:cNvSpPr>
            <a:spLocks noGrp="1"/>
          </p:cNvSpPr>
          <p:nvPr>
            <p:ph type="title"/>
          </p:nvPr>
        </p:nvSpPr>
        <p:spPr/>
        <p:txBody>
          <a:bodyPr/>
          <a:lstStyle/>
          <a:p>
            <a:r>
              <a:rPr lang="en-US" dirty="0"/>
              <a:t>Safe Motherhood – ‘A definition’</a:t>
            </a:r>
          </a:p>
        </p:txBody>
      </p:sp>
      <p:sp>
        <p:nvSpPr>
          <p:cNvPr id="3" name="Content Placeholder 2">
            <a:extLst>
              <a:ext uri="{FF2B5EF4-FFF2-40B4-BE49-F238E27FC236}">
                <a16:creationId xmlns:a16="http://schemas.microsoft.com/office/drawing/2014/main" id="{F4F275B0-437D-4005-B621-257E5CFD0CB7}"/>
              </a:ext>
            </a:extLst>
          </p:cNvPr>
          <p:cNvSpPr>
            <a:spLocks noGrp="1"/>
          </p:cNvSpPr>
          <p:nvPr>
            <p:ph idx="1"/>
          </p:nvPr>
        </p:nvSpPr>
        <p:spPr/>
        <p:txBody>
          <a:bodyPr/>
          <a:lstStyle/>
          <a:p>
            <a:pPr>
              <a:lnSpc>
                <a:spcPct val="90000"/>
              </a:lnSpc>
            </a:pPr>
            <a:r>
              <a:rPr lang="en-US" altLang="en-US" dirty="0"/>
              <a:t>“Safe motherhood” means:</a:t>
            </a:r>
          </a:p>
          <a:p>
            <a:pPr lvl="1"/>
            <a:r>
              <a:rPr lang="en-US" altLang="en-US" dirty="0"/>
              <a:t>Creating the circumstances within which a woman is enabled to choose whether she will become pregnant, and if she does, ensuring she receives care for prevention and treatment of pregnancy complications, has access to trained birth assistance, has access to emergency obstetric care if she needs it, and care after birth, so that she can avoid death or disability from complications of pregnancy and childbirth</a:t>
            </a:r>
          </a:p>
          <a:p>
            <a:pPr>
              <a:lnSpc>
                <a:spcPct val="90000"/>
              </a:lnSpc>
            </a:pPr>
            <a:endParaRPr lang="en-US" altLang="en-US" dirty="0"/>
          </a:p>
          <a:p>
            <a:pPr>
              <a:lnSpc>
                <a:spcPct val="90000"/>
              </a:lnSpc>
            </a:pPr>
            <a:r>
              <a:rPr lang="en-US" altLang="en-US" dirty="0"/>
              <a:t>A woman’s ability to have a safe and healthy pregnancy and childbirth</a:t>
            </a:r>
          </a:p>
          <a:p>
            <a:pPr>
              <a:lnSpc>
                <a:spcPct val="90000"/>
              </a:lnSpc>
            </a:pPr>
            <a:r>
              <a:rPr lang="en-US" altLang="en-US" dirty="0"/>
              <a:t>Safe Motherhood is not another vertical </a:t>
            </a:r>
            <a:r>
              <a:rPr lang="en-US" altLang="en-US" dirty="0" err="1"/>
              <a:t>programme</a:t>
            </a:r>
            <a:endParaRPr lang="en-US" altLang="en-US" dirty="0"/>
          </a:p>
          <a:p>
            <a:pPr marL="457200" lvl="1" indent="0">
              <a:lnSpc>
                <a:spcPct val="90000"/>
              </a:lnSpc>
              <a:buNone/>
            </a:pPr>
            <a:endParaRPr lang="en-US" altLang="en-US" dirty="0"/>
          </a:p>
        </p:txBody>
      </p:sp>
      <p:sp>
        <p:nvSpPr>
          <p:cNvPr id="4" name="Slide Number Placeholder 3">
            <a:extLst>
              <a:ext uri="{FF2B5EF4-FFF2-40B4-BE49-F238E27FC236}">
                <a16:creationId xmlns:a16="http://schemas.microsoft.com/office/drawing/2014/main" id="{BBEAA208-E6D5-413B-AC46-11C2B427753F}"/>
              </a:ext>
            </a:extLst>
          </p:cNvPr>
          <p:cNvSpPr>
            <a:spLocks noGrp="1"/>
          </p:cNvSpPr>
          <p:nvPr>
            <p:ph type="sldNum" sz="quarter" idx="12"/>
          </p:nvPr>
        </p:nvSpPr>
        <p:spPr/>
        <p:txBody>
          <a:bodyPr/>
          <a:lstStyle/>
          <a:p>
            <a:fld id="{41FC0BE7-116A-461A-BFAD-637614CCDEC9}" type="slidenum">
              <a:rPr lang="en-MY" smtClean="0"/>
              <a:t>11</a:t>
            </a:fld>
            <a:endParaRPr lang="en-MY"/>
          </a:p>
        </p:txBody>
      </p:sp>
    </p:spTree>
    <p:extLst>
      <p:ext uri="{BB962C8B-B14F-4D97-AF65-F5344CB8AC3E}">
        <p14:creationId xmlns:p14="http://schemas.microsoft.com/office/powerpoint/2010/main" val="3001309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28E34-9272-4012-8AAE-FB28018F3DAC}"/>
              </a:ext>
            </a:extLst>
          </p:cNvPr>
          <p:cNvSpPr>
            <a:spLocks noGrp="1"/>
          </p:cNvSpPr>
          <p:nvPr>
            <p:ph type="title"/>
          </p:nvPr>
        </p:nvSpPr>
        <p:spPr/>
        <p:txBody>
          <a:bodyPr/>
          <a:lstStyle/>
          <a:p>
            <a:r>
              <a:rPr lang="en-US" dirty="0"/>
              <a:t>Five Pillars of Safe Motherhood</a:t>
            </a:r>
          </a:p>
        </p:txBody>
      </p:sp>
      <p:sp>
        <p:nvSpPr>
          <p:cNvPr id="5" name="Slide Number Placeholder 4">
            <a:extLst>
              <a:ext uri="{FF2B5EF4-FFF2-40B4-BE49-F238E27FC236}">
                <a16:creationId xmlns:a16="http://schemas.microsoft.com/office/drawing/2014/main" id="{339B3026-29EF-46B8-BD1C-2F7B82FD1044}"/>
              </a:ext>
            </a:extLst>
          </p:cNvPr>
          <p:cNvSpPr>
            <a:spLocks noGrp="1"/>
          </p:cNvSpPr>
          <p:nvPr>
            <p:ph type="sldNum" sz="quarter" idx="12"/>
          </p:nvPr>
        </p:nvSpPr>
        <p:spPr/>
        <p:txBody>
          <a:bodyPr/>
          <a:lstStyle/>
          <a:p>
            <a:fld id="{41FC0BE7-116A-461A-BFAD-637614CCDEC9}" type="slidenum">
              <a:rPr lang="en-MY" smtClean="0"/>
              <a:t>12</a:t>
            </a:fld>
            <a:endParaRPr lang="en-MY"/>
          </a:p>
        </p:txBody>
      </p:sp>
      <p:sp>
        <p:nvSpPr>
          <p:cNvPr id="8" name="Flowchart: Extract 7">
            <a:extLst>
              <a:ext uri="{FF2B5EF4-FFF2-40B4-BE49-F238E27FC236}">
                <a16:creationId xmlns:a16="http://schemas.microsoft.com/office/drawing/2014/main" id="{2C6EA428-178C-4F62-814B-8D45C4761AE4}"/>
              </a:ext>
            </a:extLst>
          </p:cNvPr>
          <p:cNvSpPr/>
          <p:nvPr/>
        </p:nvSpPr>
        <p:spPr>
          <a:xfrm flipH="1">
            <a:off x="1471245" y="808817"/>
            <a:ext cx="8818232" cy="976167"/>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TextBox 8">
            <a:extLst>
              <a:ext uri="{FF2B5EF4-FFF2-40B4-BE49-F238E27FC236}">
                <a16:creationId xmlns:a16="http://schemas.microsoft.com/office/drawing/2014/main" id="{37A3A614-2051-4A6A-BF95-CC9483C3E5E2}"/>
              </a:ext>
            </a:extLst>
          </p:cNvPr>
          <p:cNvSpPr txBox="1"/>
          <p:nvPr/>
        </p:nvSpPr>
        <p:spPr>
          <a:xfrm>
            <a:off x="4722692" y="1219462"/>
            <a:ext cx="3054483" cy="369332"/>
          </a:xfrm>
          <a:prstGeom prst="rect">
            <a:avLst/>
          </a:prstGeom>
          <a:noFill/>
        </p:spPr>
        <p:txBody>
          <a:bodyPr wrap="square" rtlCol="0">
            <a:spAutoFit/>
          </a:bodyPr>
          <a:lstStyle/>
          <a:p>
            <a:r>
              <a:rPr lang="en-US" b="1" dirty="0"/>
              <a:t>SAFE MOTHERHOOD</a:t>
            </a:r>
            <a:endParaRPr lang="en-MY" b="1" dirty="0"/>
          </a:p>
        </p:txBody>
      </p:sp>
      <p:sp>
        <p:nvSpPr>
          <p:cNvPr id="10" name="Rectangle 9">
            <a:extLst>
              <a:ext uri="{FF2B5EF4-FFF2-40B4-BE49-F238E27FC236}">
                <a16:creationId xmlns:a16="http://schemas.microsoft.com/office/drawing/2014/main" id="{121EF2D0-80B5-415A-A7B1-14FC08D13782}"/>
              </a:ext>
            </a:extLst>
          </p:cNvPr>
          <p:cNvSpPr/>
          <p:nvPr/>
        </p:nvSpPr>
        <p:spPr>
          <a:xfrm>
            <a:off x="7919536" y="1910389"/>
            <a:ext cx="982134" cy="34202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Rectangle 10">
            <a:extLst>
              <a:ext uri="{FF2B5EF4-FFF2-40B4-BE49-F238E27FC236}">
                <a16:creationId xmlns:a16="http://schemas.microsoft.com/office/drawing/2014/main" id="{0CFD54D5-CEED-40BF-950A-3642B83C7ACE}"/>
              </a:ext>
            </a:extLst>
          </p:cNvPr>
          <p:cNvSpPr/>
          <p:nvPr/>
        </p:nvSpPr>
        <p:spPr>
          <a:xfrm>
            <a:off x="6488980" y="2023577"/>
            <a:ext cx="984425" cy="27736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a:extLst>
              <a:ext uri="{FF2B5EF4-FFF2-40B4-BE49-F238E27FC236}">
                <a16:creationId xmlns:a16="http://schemas.microsoft.com/office/drawing/2014/main" id="{ABC274C9-25CA-4B36-B0BC-00EC8097F1EC}"/>
              </a:ext>
            </a:extLst>
          </p:cNvPr>
          <p:cNvSpPr/>
          <p:nvPr/>
        </p:nvSpPr>
        <p:spPr>
          <a:xfrm>
            <a:off x="5135756" y="2023577"/>
            <a:ext cx="984425" cy="27736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3" name="Rectangle 12">
            <a:extLst>
              <a:ext uri="{FF2B5EF4-FFF2-40B4-BE49-F238E27FC236}">
                <a16:creationId xmlns:a16="http://schemas.microsoft.com/office/drawing/2014/main" id="{F1D07075-07CD-4F90-98DC-3C24F91CA130}"/>
              </a:ext>
            </a:extLst>
          </p:cNvPr>
          <p:cNvSpPr/>
          <p:nvPr/>
        </p:nvSpPr>
        <p:spPr>
          <a:xfrm>
            <a:off x="3665496" y="2070871"/>
            <a:ext cx="984425" cy="27736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Rectangle 13">
            <a:extLst>
              <a:ext uri="{FF2B5EF4-FFF2-40B4-BE49-F238E27FC236}">
                <a16:creationId xmlns:a16="http://schemas.microsoft.com/office/drawing/2014/main" id="{498EAE11-0AC6-45B2-B65B-42F7B836CFCC}"/>
              </a:ext>
            </a:extLst>
          </p:cNvPr>
          <p:cNvSpPr/>
          <p:nvPr/>
        </p:nvSpPr>
        <p:spPr>
          <a:xfrm>
            <a:off x="2272568" y="1877600"/>
            <a:ext cx="984425" cy="33643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5" name="Rectangle 14">
            <a:extLst>
              <a:ext uri="{FF2B5EF4-FFF2-40B4-BE49-F238E27FC236}">
                <a16:creationId xmlns:a16="http://schemas.microsoft.com/office/drawing/2014/main" id="{6DC12BE4-CE7D-4B1B-9936-C37422FB45B2}"/>
              </a:ext>
            </a:extLst>
          </p:cNvPr>
          <p:cNvSpPr/>
          <p:nvPr/>
        </p:nvSpPr>
        <p:spPr>
          <a:xfrm>
            <a:off x="3568811" y="4861849"/>
            <a:ext cx="4038907" cy="47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6" name="Rectangle 15">
            <a:extLst>
              <a:ext uri="{FF2B5EF4-FFF2-40B4-BE49-F238E27FC236}">
                <a16:creationId xmlns:a16="http://schemas.microsoft.com/office/drawing/2014/main" id="{B8607C3D-8DDD-4416-A6B6-27F7B6FE83E4}"/>
              </a:ext>
            </a:extLst>
          </p:cNvPr>
          <p:cNvSpPr/>
          <p:nvPr/>
        </p:nvSpPr>
        <p:spPr>
          <a:xfrm>
            <a:off x="2272569" y="5362962"/>
            <a:ext cx="7042897" cy="47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7" name="Rectangle 16">
            <a:extLst>
              <a:ext uri="{FF2B5EF4-FFF2-40B4-BE49-F238E27FC236}">
                <a16:creationId xmlns:a16="http://schemas.microsoft.com/office/drawing/2014/main" id="{2EEB9EAB-891E-4B70-A505-FA969449E0BC}"/>
              </a:ext>
            </a:extLst>
          </p:cNvPr>
          <p:cNvSpPr/>
          <p:nvPr/>
        </p:nvSpPr>
        <p:spPr>
          <a:xfrm>
            <a:off x="1471245" y="5900302"/>
            <a:ext cx="8818231" cy="47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8" name="TextBox 17">
            <a:extLst>
              <a:ext uri="{FF2B5EF4-FFF2-40B4-BE49-F238E27FC236}">
                <a16:creationId xmlns:a16="http://schemas.microsoft.com/office/drawing/2014/main" id="{DE4278BC-AAB7-4CD6-A72D-C47B40B27226}"/>
              </a:ext>
            </a:extLst>
          </p:cNvPr>
          <p:cNvSpPr txBox="1"/>
          <p:nvPr/>
        </p:nvSpPr>
        <p:spPr>
          <a:xfrm>
            <a:off x="4017687" y="5872349"/>
            <a:ext cx="3035312" cy="369332"/>
          </a:xfrm>
          <a:prstGeom prst="rect">
            <a:avLst/>
          </a:prstGeom>
          <a:noFill/>
        </p:spPr>
        <p:txBody>
          <a:bodyPr wrap="square" rtlCol="0">
            <a:spAutoFit/>
          </a:bodyPr>
          <a:lstStyle/>
          <a:p>
            <a:r>
              <a:rPr lang="en-US" b="1" dirty="0"/>
              <a:t>EQUITY FOR WOMEN</a:t>
            </a:r>
            <a:endParaRPr lang="en-MY" b="1" dirty="0"/>
          </a:p>
        </p:txBody>
      </p:sp>
      <p:sp>
        <p:nvSpPr>
          <p:cNvPr id="19" name="TextBox 18">
            <a:extLst>
              <a:ext uri="{FF2B5EF4-FFF2-40B4-BE49-F238E27FC236}">
                <a16:creationId xmlns:a16="http://schemas.microsoft.com/office/drawing/2014/main" id="{8B05502A-7863-44A1-B4AA-FEA96993E96A}"/>
              </a:ext>
            </a:extLst>
          </p:cNvPr>
          <p:cNvSpPr txBox="1"/>
          <p:nvPr/>
        </p:nvSpPr>
        <p:spPr>
          <a:xfrm>
            <a:off x="3784834" y="5355628"/>
            <a:ext cx="3546696" cy="369332"/>
          </a:xfrm>
          <a:prstGeom prst="rect">
            <a:avLst/>
          </a:prstGeom>
          <a:noFill/>
        </p:spPr>
        <p:txBody>
          <a:bodyPr wrap="square" rtlCol="0">
            <a:spAutoFit/>
          </a:bodyPr>
          <a:lstStyle/>
          <a:p>
            <a:r>
              <a:rPr lang="en-US" b="1" dirty="0"/>
              <a:t>PRIMARY HEALTH CARE</a:t>
            </a:r>
            <a:endParaRPr lang="en-MY" b="1" dirty="0"/>
          </a:p>
        </p:txBody>
      </p:sp>
      <p:sp>
        <p:nvSpPr>
          <p:cNvPr id="20" name="TextBox 19">
            <a:extLst>
              <a:ext uri="{FF2B5EF4-FFF2-40B4-BE49-F238E27FC236}">
                <a16:creationId xmlns:a16="http://schemas.microsoft.com/office/drawing/2014/main" id="{CAB3B723-FA0E-4407-9E46-EBDB7D4101E7}"/>
              </a:ext>
            </a:extLst>
          </p:cNvPr>
          <p:cNvSpPr txBox="1"/>
          <p:nvPr/>
        </p:nvSpPr>
        <p:spPr>
          <a:xfrm>
            <a:off x="3834634" y="4872629"/>
            <a:ext cx="3433228" cy="369332"/>
          </a:xfrm>
          <a:prstGeom prst="rect">
            <a:avLst/>
          </a:prstGeom>
          <a:noFill/>
        </p:spPr>
        <p:txBody>
          <a:bodyPr wrap="square" rtlCol="0">
            <a:spAutoFit/>
          </a:bodyPr>
          <a:lstStyle/>
          <a:p>
            <a:r>
              <a:rPr lang="en-US" dirty="0"/>
              <a:t>BASIC MATERNITY CARE</a:t>
            </a:r>
            <a:endParaRPr lang="en-MY" dirty="0"/>
          </a:p>
        </p:txBody>
      </p:sp>
      <p:sp>
        <p:nvSpPr>
          <p:cNvPr id="21" name="TextBox 20">
            <a:extLst>
              <a:ext uri="{FF2B5EF4-FFF2-40B4-BE49-F238E27FC236}">
                <a16:creationId xmlns:a16="http://schemas.microsoft.com/office/drawing/2014/main" id="{D36415BA-2B80-4A47-97CA-3D6165F5E558}"/>
              </a:ext>
            </a:extLst>
          </p:cNvPr>
          <p:cNvSpPr txBox="1"/>
          <p:nvPr/>
        </p:nvSpPr>
        <p:spPr>
          <a:xfrm rot="10800000">
            <a:off x="2505927" y="2293728"/>
            <a:ext cx="461665" cy="2692135"/>
          </a:xfrm>
          <a:prstGeom prst="rect">
            <a:avLst/>
          </a:prstGeom>
          <a:noFill/>
        </p:spPr>
        <p:txBody>
          <a:bodyPr vert="eaVert" wrap="square" rtlCol="0">
            <a:spAutoFit/>
          </a:bodyPr>
          <a:lstStyle/>
          <a:p>
            <a:pPr algn="ctr"/>
            <a:r>
              <a:rPr lang="en-US" dirty="0"/>
              <a:t>Family Planning</a:t>
            </a:r>
            <a:endParaRPr lang="en-MY" dirty="0"/>
          </a:p>
        </p:txBody>
      </p:sp>
      <p:sp>
        <p:nvSpPr>
          <p:cNvPr id="22" name="TextBox 21">
            <a:extLst>
              <a:ext uri="{FF2B5EF4-FFF2-40B4-BE49-F238E27FC236}">
                <a16:creationId xmlns:a16="http://schemas.microsoft.com/office/drawing/2014/main" id="{F22FC777-6C7C-4A24-A9CC-97ACF589793E}"/>
              </a:ext>
            </a:extLst>
          </p:cNvPr>
          <p:cNvSpPr txBox="1"/>
          <p:nvPr/>
        </p:nvSpPr>
        <p:spPr>
          <a:xfrm rot="10800000">
            <a:off x="8174926" y="2241032"/>
            <a:ext cx="461665" cy="2967031"/>
          </a:xfrm>
          <a:prstGeom prst="rect">
            <a:avLst/>
          </a:prstGeom>
          <a:noFill/>
        </p:spPr>
        <p:txBody>
          <a:bodyPr vert="eaVert" wrap="square" rtlCol="0">
            <a:spAutoFit/>
          </a:bodyPr>
          <a:lstStyle/>
          <a:p>
            <a:pPr algn="ctr"/>
            <a:r>
              <a:rPr lang="en-US" dirty="0"/>
              <a:t>Essential Obstetric Care</a:t>
            </a:r>
            <a:endParaRPr lang="en-MY" dirty="0"/>
          </a:p>
        </p:txBody>
      </p:sp>
      <p:sp>
        <p:nvSpPr>
          <p:cNvPr id="23" name="TextBox 22">
            <a:extLst>
              <a:ext uri="{FF2B5EF4-FFF2-40B4-BE49-F238E27FC236}">
                <a16:creationId xmlns:a16="http://schemas.microsoft.com/office/drawing/2014/main" id="{57BA4700-F6AF-48FB-A690-590CC798FD4A}"/>
              </a:ext>
            </a:extLst>
          </p:cNvPr>
          <p:cNvSpPr txBox="1"/>
          <p:nvPr/>
        </p:nvSpPr>
        <p:spPr>
          <a:xfrm rot="10800000">
            <a:off x="6611860" y="2383606"/>
            <a:ext cx="738664" cy="2249107"/>
          </a:xfrm>
          <a:prstGeom prst="rect">
            <a:avLst/>
          </a:prstGeom>
          <a:noFill/>
        </p:spPr>
        <p:txBody>
          <a:bodyPr vert="eaVert" wrap="square" rtlCol="0">
            <a:spAutoFit/>
          </a:bodyPr>
          <a:lstStyle/>
          <a:p>
            <a:pPr algn="ctr"/>
            <a:r>
              <a:rPr lang="en-US" dirty="0"/>
              <a:t>Responsible Fatherhood</a:t>
            </a:r>
            <a:endParaRPr lang="en-MY" dirty="0"/>
          </a:p>
        </p:txBody>
      </p:sp>
      <p:sp>
        <p:nvSpPr>
          <p:cNvPr id="24" name="TextBox 23">
            <a:extLst>
              <a:ext uri="{FF2B5EF4-FFF2-40B4-BE49-F238E27FC236}">
                <a16:creationId xmlns:a16="http://schemas.microsoft.com/office/drawing/2014/main" id="{21A17B47-66CC-43FB-9C2E-29E206F38B43}"/>
              </a:ext>
            </a:extLst>
          </p:cNvPr>
          <p:cNvSpPr txBox="1"/>
          <p:nvPr/>
        </p:nvSpPr>
        <p:spPr>
          <a:xfrm rot="10800000">
            <a:off x="3910760" y="2359278"/>
            <a:ext cx="461665" cy="2249109"/>
          </a:xfrm>
          <a:prstGeom prst="rect">
            <a:avLst/>
          </a:prstGeom>
          <a:noFill/>
        </p:spPr>
        <p:txBody>
          <a:bodyPr vert="eaVert" wrap="square" rtlCol="0">
            <a:spAutoFit/>
          </a:bodyPr>
          <a:lstStyle/>
          <a:p>
            <a:pPr algn="ctr"/>
            <a:r>
              <a:rPr lang="en-US" dirty="0"/>
              <a:t>Antenatal Care</a:t>
            </a:r>
            <a:endParaRPr lang="en-MY" dirty="0"/>
          </a:p>
        </p:txBody>
      </p:sp>
      <p:sp>
        <p:nvSpPr>
          <p:cNvPr id="25" name="TextBox 24">
            <a:extLst>
              <a:ext uri="{FF2B5EF4-FFF2-40B4-BE49-F238E27FC236}">
                <a16:creationId xmlns:a16="http://schemas.microsoft.com/office/drawing/2014/main" id="{6F821858-1CB5-4B5A-8198-B779EA19A326}"/>
              </a:ext>
            </a:extLst>
          </p:cNvPr>
          <p:cNvSpPr txBox="1"/>
          <p:nvPr/>
        </p:nvSpPr>
        <p:spPr>
          <a:xfrm rot="10800000">
            <a:off x="5422633" y="2359278"/>
            <a:ext cx="461665" cy="2249109"/>
          </a:xfrm>
          <a:prstGeom prst="rect">
            <a:avLst/>
          </a:prstGeom>
          <a:noFill/>
        </p:spPr>
        <p:txBody>
          <a:bodyPr vert="eaVert" wrap="square" rtlCol="0">
            <a:spAutoFit/>
          </a:bodyPr>
          <a:lstStyle/>
          <a:p>
            <a:pPr algn="ctr"/>
            <a:r>
              <a:rPr lang="en-US" dirty="0"/>
              <a:t>Clean/ Safe Delivery</a:t>
            </a:r>
            <a:endParaRPr lang="en-MY" dirty="0"/>
          </a:p>
        </p:txBody>
      </p:sp>
    </p:spTree>
    <p:extLst>
      <p:ext uri="{BB962C8B-B14F-4D97-AF65-F5344CB8AC3E}">
        <p14:creationId xmlns:p14="http://schemas.microsoft.com/office/powerpoint/2010/main" val="2658515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EDBFE-75A2-478C-ACE2-EBD26A77FD43}"/>
              </a:ext>
            </a:extLst>
          </p:cNvPr>
          <p:cNvSpPr>
            <a:spLocks noGrp="1"/>
          </p:cNvSpPr>
          <p:nvPr>
            <p:ph type="title"/>
          </p:nvPr>
        </p:nvSpPr>
        <p:spPr/>
        <p:txBody>
          <a:bodyPr/>
          <a:lstStyle/>
          <a:p>
            <a:r>
              <a:rPr lang="en-US" dirty="0"/>
              <a:t>Five Pillars of Safe Motherhood </a:t>
            </a:r>
            <a:r>
              <a:rPr lang="en-US" baseline="-25000" dirty="0"/>
              <a:t>(cont1)</a:t>
            </a:r>
          </a:p>
        </p:txBody>
      </p:sp>
      <p:sp>
        <p:nvSpPr>
          <p:cNvPr id="3" name="Content Placeholder 2">
            <a:extLst>
              <a:ext uri="{FF2B5EF4-FFF2-40B4-BE49-F238E27FC236}">
                <a16:creationId xmlns:a16="http://schemas.microsoft.com/office/drawing/2014/main" id="{3794B079-CB9F-446E-8BEC-8EE39B139FD9}"/>
              </a:ext>
            </a:extLst>
          </p:cNvPr>
          <p:cNvSpPr>
            <a:spLocks noGrp="1"/>
          </p:cNvSpPr>
          <p:nvPr>
            <p:ph idx="1"/>
          </p:nvPr>
        </p:nvSpPr>
        <p:spPr/>
        <p:txBody>
          <a:bodyPr/>
          <a:lstStyle/>
          <a:p>
            <a:pPr marL="514350" indent="-514350">
              <a:buFont typeface="+mj-lt"/>
              <a:buAutoNum type="arabicPeriod"/>
            </a:pPr>
            <a:r>
              <a:rPr lang="en-US" altLang="en-US" dirty="0"/>
              <a:t>Antenatal care</a:t>
            </a:r>
          </a:p>
          <a:p>
            <a:pPr lvl="1"/>
            <a:r>
              <a:rPr lang="en-US" altLang="en-US" dirty="0"/>
              <a:t>Prevent complications</a:t>
            </a:r>
          </a:p>
          <a:p>
            <a:pPr lvl="1"/>
            <a:r>
              <a:rPr lang="en-US" altLang="en-US" dirty="0"/>
              <a:t>Ensure problem detected early and treated appropriately</a:t>
            </a:r>
          </a:p>
          <a:p>
            <a:pPr marL="514350" indent="-514350">
              <a:buFont typeface="+mj-lt"/>
              <a:buAutoNum type="arabicPeriod"/>
            </a:pPr>
            <a:r>
              <a:rPr lang="en-US" altLang="en-US" dirty="0"/>
              <a:t>Clean and safe delivery</a:t>
            </a:r>
          </a:p>
          <a:p>
            <a:pPr lvl="1"/>
            <a:r>
              <a:rPr lang="en-US" altLang="en-US" dirty="0"/>
              <a:t>All birth attendants have knowledge, skills and facilities to perform clean and safe delivery</a:t>
            </a:r>
          </a:p>
          <a:p>
            <a:pPr marL="514350" indent="-514350">
              <a:buFont typeface="+mj-lt"/>
              <a:buAutoNum type="arabicPeriod"/>
            </a:pPr>
            <a:r>
              <a:rPr lang="en-US" altLang="en-US" dirty="0"/>
              <a:t>Emergency obstetric care</a:t>
            </a:r>
          </a:p>
          <a:p>
            <a:pPr lvl="1"/>
            <a:r>
              <a:rPr lang="en-US" altLang="en-US" dirty="0"/>
              <a:t>To ensure that essential care for risk pregnancy and complications that arise during and post delivery</a:t>
            </a:r>
          </a:p>
        </p:txBody>
      </p:sp>
      <p:sp>
        <p:nvSpPr>
          <p:cNvPr id="4" name="Slide Number Placeholder 3">
            <a:extLst>
              <a:ext uri="{FF2B5EF4-FFF2-40B4-BE49-F238E27FC236}">
                <a16:creationId xmlns:a16="http://schemas.microsoft.com/office/drawing/2014/main" id="{8DF77446-C589-4B94-9CA2-4789A410F704}"/>
              </a:ext>
            </a:extLst>
          </p:cNvPr>
          <p:cNvSpPr>
            <a:spLocks noGrp="1"/>
          </p:cNvSpPr>
          <p:nvPr>
            <p:ph type="sldNum" sz="quarter" idx="12"/>
          </p:nvPr>
        </p:nvSpPr>
        <p:spPr/>
        <p:txBody>
          <a:bodyPr/>
          <a:lstStyle/>
          <a:p>
            <a:fld id="{41FC0BE7-116A-461A-BFAD-637614CCDEC9}" type="slidenum">
              <a:rPr lang="en-MY" smtClean="0"/>
              <a:t>13</a:t>
            </a:fld>
            <a:endParaRPr lang="en-MY"/>
          </a:p>
        </p:txBody>
      </p:sp>
    </p:spTree>
    <p:extLst>
      <p:ext uri="{BB962C8B-B14F-4D97-AF65-F5344CB8AC3E}">
        <p14:creationId xmlns:p14="http://schemas.microsoft.com/office/powerpoint/2010/main" val="3970627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65CF4-14ED-4068-B7AB-F1944498687E}"/>
              </a:ext>
            </a:extLst>
          </p:cNvPr>
          <p:cNvSpPr>
            <a:spLocks noGrp="1"/>
          </p:cNvSpPr>
          <p:nvPr>
            <p:ph type="title"/>
          </p:nvPr>
        </p:nvSpPr>
        <p:spPr/>
        <p:txBody>
          <a:bodyPr/>
          <a:lstStyle/>
          <a:p>
            <a:r>
              <a:rPr lang="en-US" dirty="0"/>
              <a:t>Five Pillars of Safe Motherhood </a:t>
            </a:r>
            <a:r>
              <a:rPr lang="en-US" baseline="-25000" dirty="0"/>
              <a:t>(cont2)</a:t>
            </a:r>
            <a:endParaRPr lang="en-US" dirty="0"/>
          </a:p>
        </p:txBody>
      </p:sp>
      <p:sp>
        <p:nvSpPr>
          <p:cNvPr id="3" name="Content Placeholder 2">
            <a:extLst>
              <a:ext uri="{FF2B5EF4-FFF2-40B4-BE49-F238E27FC236}">
                <a16:creationId xmlns:a16="http://schemas.microsoft.com/office/drawing/2014/main" id="{FFE6B1EA-F52F-40E3-BE27-3AB0C39C510E}"/>
              </a:ext>
            </a:extLst>
          </p:cNvPr>
          <p:cNvSpPr>
            <a:spLocks noGrp="1"/>
          </p:cNvSpPr>
          <p:nvPr>
            <p:ph idx="1"/>
          </p:nvPr>
        </p:nvSpPr>
        <p:spPr/>
        <p:txBody>
          <a:bodyPr/>
          <a:lstStyle/>
          <a:p>
            <a:pPr marL="514350" indent="-514350">
              <a:buFont typeface="+mj-lt"/>
              <a:buAutoNum type="arabicPeriod" startAt="4"/>
            </a:pPr>
            <a:r>
              <a:rPr lang="en-US" altLang="en-US" dirty="0"/>
              <a:t>Family planning</a:t>
            </a:r>
          </a:p>
          <a:p>
            <a:pPr lvl="1"/>
            <a:r>
              <a:rPr lang="en-US" altLang="en-US" dirty="0"/>
              <a:t>Family/ couples have knowledge and service to make decision on timing, number and spacing of childbirth</a:t>
            </a:r>
          </a:p>
          <a:p>
            <a:pPr marL="514350" indent="-514350">
              <a:buFont typeface="+mj-lt"/>
              <a:buAutoNum type="arabicPeriod" startAt="5"/>
            </a:pPr>
            <a:r>
              <a:rPr lang="en-US" altLang="en-US" dirty="0"/>
              <a:t>Responsible fatherhood</a:t>
            </a:r>
          </a:p>
        </p:txBody>
      </p:sp>
      <p:sp>
        <p:nvSpPr>
          <p:cNvPr id="4" name="Slide Number Placeholder 3">
            <a:extLst>
              <a:ext uri="{FF2B5EF4-FFF2-40B4-BE49-F238E27FC236}">
                <a16:creationId xmlns:a16="http://schemas.microsoft.com/office/drawing/2014/main" id="{56E2681A-A9F9-477F-A276-61298E32CC76}"/>
              </a:ext>
            </a:extLst>
          </p:cNvPr>
          <p:cNvSpPr>
            <a:spLocks noGrp="1"/>
          </p:cNvSpPr>
          <p:nvPr>
            <p:ph type="sldNum" sz="quarter" idx="12"/>
          </p:nvPr>
        </p:nvSpPr>
        <p:spPr/>
        <p:txBody>
          <a:bodyPr/>
          <a:lstStyle/>
          <a:p>
            <a:fld id="{41FC0BE7-116A-461A-BFAD-637614CCDEC9}" type="slidenum">
              <a:rPr lang="en-MY" smtClean="0"/>
              <a:t>14</a:t>
            </a:fld>
            <a:endParaRPr lang="en-MY"/>
          </a:p>
        </p:txBody>
      </p:sp>
    </p:spTree>
    <p:extLst>
      <p:ext uri="{BB962C8B-B14F-4D97-AF65-F5344CB8AC3E}">
        <p14:creationId xmlns:p14="http://schemas.microsoft.com/office/powerpoint/2010/main" val="4174972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C9E37-0C68-4A07-99A2-D81D46CFA840}"/>
              </a:ext>
            </a:extLst>
          </p:cNvPr>
          <p:cNvSpPr>
            <a:spLocks noGrp="1"/>
          </p:cNvSpPr>
          <p:nvPr>
            <p:ph type="title"/>
          </p:nvPr>
        </p:nvSpPr>
        <p:spPr/>
        <p:txBody>
          <a:bodyPr/>
          <a:lstStyle/>
          <a:p>
            <a:r>
              <a:rPr lang="en-US" dirty="0"/>
              <a:t>Mother-Baby Package</a:t>
            </a:r>
          </a:p>
        </p:txBody>
      </p:sp>
      <p:sp>
        <p:nvSpPr>
          <p:cNvPr id="3" name="Content Placeholder 2">
            <a:extLst>
              <a:ext uri="{FF2B5EF4-FFF2-40B4-BE49-F238E27FC236}">
                <a16:creationId xmlns:a16="http://schemas.microsoft.com/office/drawing/2014/main" id="{2AFDCB97-AFA4-4995-A5B7-2C2E759FA45B}"/>
              </a:ext>
            </a:extLst>
          </p:cNvPr>
          <p:cNvSpPr>
            <a:spLocks noGrp="1"/>
          </p:cNvSpPr>
          <p:nvPr>
            <p:ph idx="1"/>
          </p:nvPr>
        </p:nvSpPr>
        <p:spPr/>
        <p:txBody>
          <a:bodyPr/>
          <a:lstStyle/>
          <a:p>
            <a:r>
              <a:rPr lang="en-US" altLang="en-US" dirty="0"/>
              <a:t>An integrated approach</a:t>
            </a:r>
          </a:p>
          <a:p>
            <a:pPr lvl="1"/>
            <a:r>
              <a:rPr lang="en-US" altLang="en-US" dirty="0"/>
              <a:t>Family planning</a:t>
            </a:r>
          </a:p>
          <a:p>
            <a:pPr lvl="1"/>
            <a:r>
              <a:rPr lang="en-US" altLang="en-US" dirty="0"/>
              <a:t>STD management</a:t>
            </a:r>
          </a:p>
          <a:p>
            <a:pPr lvl="1"/>
            <a:r>
              <a:rPr lang="en-US" altLang="en-US" dirty="0"/>
              <a:t>Maternal and Newborn health/ care</a:t>
            </a:r>
          </a:p>
          <a:p>
            <a:r>
              <a:rPr lang="en-US" dirty="0"/>
              <a:t>Goal</a:t>
            </a:r>
          </a:p>
          <a:p>
            <a:pPr lvl="1"/>
            <a:r>
              <a:rPr lang="en-US" dirty="0"/>
              <a:t>Contribute to the reduction of</a:t>
            </a:r>
          </a:p>
          <a:p>
            <a:pPr lvl="2"/>
            <a:r>
              <a:rPr lang="en-US" dirty="0"/>
              <a:t>Maternal mortality by half of 1990 levels by 2000 (MDG) and subsequently SDG</a:t>
            </a:r>
          </a:p>
          <a:p>
            <a:pPr lvl="2"/>
            <a:r>
              <a:rPr lang="en-US" dirty="0"/>
              <a:t>Perinatal and neonatal mortality by 30-40% of 1990 levels by 2000 (MDG) and subsequently SDG</a:t>
            </a:r>
          </a:p>
        </p:txBody>
      </p:sp>
      <p:sp>
        <p:nvSpPr>
          <p:cNvPr id="4" name="Slide Number Placeholder 3">
            <a:extLst>
              <a:ext uri="{FF2B5EF4-FFF2-40B4-BE49-F238E27FC236}">
                <a16:creationId xmlns:a16="http://schemas.microsoft.com/office/drawing/2014/main" id="{27BB3624-D917-45D3-9797-3F247F5D7ADF}"/>
              </a:ext>
            </a:extLst>
          </p:cNvPr>
          <p:cNvSpPr>
            <a:spLocks noGrp="1"/>
          </p:cNvSpPr>
          <p:nvPr>
            <p:ph type="sldNum" sz="quarter" idx="12"/>
          </p:nvPr>
        </p:nvSpPr>
        <p:spPr/>
        <p:txBody>
          <a:bodyPr/>
          <a:lstStyle/>
          <a:p>
            <a:fld id="{41FC0BE7-116A-461A-BFAD-637614CCDEC9}" type="slidenum">
              <a:rPr lang="en-MY" smtClean="0"/>
              <a:t>15</a:t>
            </a:fld>
            <a:endParaRPr lang="en-MY"/>
          </a:p>
        </p:txBody>
      </p:sp>
    </p:spTree>
    <p:extLst>
      <p:ext uri="{BB962C8B-B14F-4D97-AF65-F5344CB8AC3E}">
        <p14:creationId xmlns:p14="http://schemas.microsoft.com/office/powerpoint/2010/main" val="452830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B268CC7-91A8-45DF-8EF4-E3EB30863884}"/>
              </a:ext>
            </a:extLst>
          </p:cNvPr>
          <p:cNvSpPr>
            <a:spLocks noGrp="1" noChangeArrowheads="1"/>
          </p:cNvSpPr>
          <p:nvPr>
            <p:ph type="title"/>
          </p:nvPr>
        </p:nvSpPr>
        <p:spPr/>
        <p:txBody>
          <a:bodyPr/>
          <a:lstStyle/>
          <a:p>
            <a:r>
              <a:rPr lang="en-US" altLang="en-US" dirty="0"/>
              <a:t>Mother-Baby Package </a:t>
            </a:r>
            <a:r>
              <a:rPr lang="en-US" altLang="en-US" baseline="-25000" dirty="0"/>
              <a:t>(cont1)</a:t>
            </a:r>
          </a:p>
        </p:txBody>
      </p:sp>
      <p:sp>
        <p:nvSpPr>
          <p:cNvPr id="12291" name="Rectangle 3">
            <a:extLst>
              <a:ext uri="{FF2B5EF4-FFF2-40B4-BE49-F238E27FC236}">
                <a16:creationId xmlns:a16="http://schemas.microsoft.com/office/drawing/2014/main" id="{4D3BF4DC-7EC1-4682-9916-FED9B3894151}"/>
              </a:ext>
            </a:extLst>
          </p:cNvPr>
          <p:cNvSpPr>
            <a:spLocks noGrp="1" noChangeArrowheads="1"/>
          </p:cNvSpPr>
          <p:nvPr>
            <p:ph type="body" idx="1"/>
          </p:nvPr>
        </p:nvSpPr>
        <p:spPr/>
        <p:txBody>
          <a:bodyPr>
            <a:normAutofit/>
          </a:bodyPr>
          <a:lstStyle/>
          <a:p>
            <a:pPr>
              <a:lnSpc>
                <a:spcPct val="90000"/>
              </a:lnSpc>
            </a:pPr>
            <a:r>
              <a:rPr lang="en-US" altLang="en-US" dirty="0"/>
              <a:t>How to achieve the goal:</a:t>
            </a:r>
          </a:p>
          <a:p>
            <a:pPr lvl="1"/>
            <a:r>
              <a:rPr lang="en-US" altLang="en-US" dirty="0"/>
              <a:t>Define national policy and guidelines</a:t>
            </a:r>
          </a:p>
          <a:p>
            <a:pPr lvl="1"/>
            <a:r>
              <a:rPr lang="en-US" altLang="en-US" dirty="0"/>
              <a:t>Assess needs</a:t>
            </a:r>
          </a:p>
          <a:p>
            <a:pPr lvl="1"/>
            <a:r>
              <a:rPr lang="en-US" altLang="en-US" dirty="0"/>
              <a:t>Estimate costs</a:t>
            </a:r>
          </a:p>
          <a:p>
            <a:pPr lvl="1"/>
            <a:r>
              <a:rPr lang="en-US" altLang="en-US" dirty="0"/>
              <a:t>Prepare national plan of action</a:t>
            </a:r>
          </a:p>
          <a:p>
            <a:pPr lvl="1"/>
            <a:r>
              <a:rPr lang="en-US" altLang="en-US" dirty="0"/>
              <a:t>Identify sources of financial support</a:t>
            </a:r>
          </a:p>
          <a:p>
            <a:pPr lvl="1"/>
            <a:r>
              <a:rPr lang="en-US" altLang="en-US" dirty="0"/>
              <a:t>Develop detailed implementation plan</a:t>
            </a:r>
          </a:p>
          <a:p>
            <a:pPr lvl="1"/>
            <a:r>
              <a:rPr lang="en-US" altLang="en-US" dirty="0"/>
              <a:t>Implement planned activities</a:t>
            </a:r>
          </a:p>
          <a:p>
            <a:pPr lvl="1"/>
            <a:r>
              <a:rPr lang="en-US" altLang="en-US" dirty="0"/>
              <a:t>Monitor and evaluate</a:t>
            </a:r>
          </a:p>
        </p:txBody>
      </p:sp>
      <p:sp>
        <p:nvSpPr>
          <p:cNvPr id="2" name="Slide Number Placeholder 1">
            <a:extLst>
              <a:ext uri="{FF2B5EF4-FFF2-40B4-BE49-F238E27FC236}">
                <a16:creationId xmlns:a16="http://schemas.microsoft.com/office/drawing/2014/main" id="{D44B6EF9-C793-48E9-95B2-90A1E0DBC25C}"/>
              </a:ext>
            </a:extLst>
          </p:cNvPr>
          <p:cNvSpPr>
            <a:spLocks noGrp="1"/>
          </p:cNvSpPr>
          <p:nvPr>
            <p:ph type="sldNum" sz="quarter" idx="12"/>
          </p:nvPr>
        </p:nvSpPr>
        <p:spPr/>
        <p:txBody>
          <a:bodyPr/>
          <a:lstStyle/>
          <a:p>
            <a:fld id="{41FC0BE7-116A-461A-BFAD-637614CCDEC9}" type="slidenum">
              <a:rPr lang="en-MY" smtClean="0"/>
              <a:t>16</a:t>
            </a:fld>
            <a:endParaRPr lang="en-MY"/>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BD0BA-AFD3-414B-BD6F-915B7BACAB47}"/>
              </a:ext>
            </a:extLst>
          </p:cNvPr>
          <p:cNvSpPr>
            <a:spLocks noGrp="1"/>
          </p:cNvSpPr>
          <p:nvPr>
            <p:ph type="title"/>
          </p:nvPr>
        </p:nvSpPr>
        <p:spPr/>
        <p:txBody>
          <a:bodyPr/>
          <a:lstStyle/>
          <a:p>
            <a:r>
              <a:rPr lang="en-US" altLang="en-US" dirty="0"/>
              <a:t>Mother-Baby Package </a:t>
            </a:r>
            <a:r>
              <a:rPr lang="en-US" altLang="en-US" baseline="-25000" dirty="0"/>
              <a:t>(cont2)</a:t>
            </a:r>
            <a:endParaRPr lang="en-US" dirty="0"/>
          </a:p>
        </p:txBody>
      </p:sp>
      <p:sp>
        <p:nvSpPr>
          <p:cNvPr id="3" name="Content Placeholder 2">
            <a:extLst>
              <a:ext uri="{FF2B5EF4-FFF2-40B4-BE49-F238E27FC236}">
                <a16:creationId xmlns:a16="http://schemas.microsoft.com/office/drawing/2014/main" id="{1982BA27-C956-448A-A9D6-259EE9C50BD2}"/>
              </a:ext>
            </a:extLst>
          </p:cNvPr>
          <p:cNvSpPr>
            <a:spLocks noGrp="1"/>
          </p:cNvSpPr>
          <p:nvPr>
            <p:ph idx="1"/>
          </p:nvPr>
        </p:nvSpPr>
        <p:spPr/>
        <p:txBody>
          <a:bodyPr>
            <a:normAutofit/>
          </a:bodyPr>
          <a:lstStyle/>
          <a:p>
            <a:r>
              <a:rPr lang="en-US" altLang="en-US" dirty="0"/>
              <a:t>Intervention for mother and baby:</a:t>
            </a:r>
          </a:p>
          <a:p>
            <a:pPr lvl="1"/>
            <a:r>
              <a:rPr lang="en-US" altLang="en-US" dirty="0"/>
              <a:t>Before and during pregnancy</a:t>
            </a:r>
          </a:p>
          <a:p>
            <a:pPr lvl="1"/>
            <a:r>
              <a:rPr lang="en-US" altLang="en-US" dirty="0"/>
              <a:t>During delivery</a:t>
            </a:r>
          </a:p>
          <a:p>
            <a:pPr lvl="1"/>
            <a:r>
              <a:rPr lang="en-US" altLang="en-US" dirty="0"/>
              <a:t>After delivery</a:t>
            </a:r>
          </a:p>
          <a:p>
            <a:pPr lvl="2"/>
            <a:r>
              <a:rPr lang="en-US" altLang="en-US" dirty="0"/>
              <a:t>Mother</a:t>
            </a:r>
          </a:p>
          <a:p>
            <a:pPr lvl="2"/>
            <a:r>
              <a:rPr lang="en-US" altLang="en-US" dirty="0"/>
              <a:t>Infant</a:t>
            </a:r>
          </a:p>
          <a:p>
            <a:r>
              <a:rPr lang="en-US" dirty="0"/>
              <a:t>Intervention during delivery:</a:t>
            </a:r>
          </a:p>
          <a:p>
            <a:pPr lvl="1"/>
            <a:r>
              <a:rPr lang="en-US" altLang="en-US" dirty="0"/>
              <a:t>Clean and safe delivery</a:t>
            </a:r>
          </a:p>
          <a:p>
            <a:pPr lvl="1"/>
            <a:r>
              <a:rPr lang="en-US" altLang="en-US" dirty="0"/>
              <a:t>Recognition, early detection and management of complications at health </a:t>
            </a:r>
            <a:r>
              <a:rPr lang="en-US" altLang="en-US" dirty="0" err="1"/>
              <a:t>centre</a:t>
            </a:r>
            <a:r>
              <a:rPr lang="en-US" altLang="en-US" dirty="0"/>
              <a:t> or hospitals (for example </a:t>
            </a:r>
            <a:r>
              <a:rPr lang="en-US" altLang="en-US" dirty="0" err="1"/>
              <a:t>haemorrhage</a:t>
            </a:r>
            <a:r>
              <a:rPr lang="en-US" altLang="en-US" dirty="0"/>
              <a:t>, eclampsia, prolonged/ obstructed </a:t>
            </a:r>
            <a:r>
              <a:rPr lang="en-US" altLang="en-US" dirty="0" err="1"/>
              <a:t>labour</a:t>
            </a:r>
            <a:r>
              <a:rPr lang="en-US" altLang="en-US" dirty="0"/>
              <a:t>)</a:t>
            </a:r>
          </a:p>
          <a:p>
            <a:pPr lvl="1"/>
            <a:endParaRPr lang="en-US" dirty="0"/>
          </a:p>
        </p:txBody>
      </p:sp>
      <p:sp>
        <p:nvSpPr>
          <p:cNvPr id="4" name="Slide Number Placeholder 3">
            <a:extLst>
              <a:ext uri="{FF2B5EF4-FFF2-40B4-BE49-F238E27FC236}">
                <a16:creationId xmlns:a16="http://schemas.microsoft.com/office/drawing/2014/main" id="{E0677373-5A20-48A7-A001-FF15BB100F80}"/>
              </a:ext>
            </a:extLst>
          </p:cNvPr>
          <p:cNvSpPr>
            <a:spLocks noGrp="1"/>
          </p:cNvSpPr>
          <p:nvPr>
            <p:ph type="sldNum" sz="quarter" idx="12"/>
          </p:nvPr>
        </p:nvSpPr>
        <p:spPr/>
        <p:txBody>
          <a:bodyPr/>
          <a:lstStyle/>
          <a:p>
            <a:fld id="{41FC0BE7-116A-461A-BFAD-637614CCDEC9}" type="slidenum">
              <a:rPr lang="en-MY" smtClean="0"/>
              <a:t>17</a:t>
            </a:fld>
            <a:endParaRPr lang="en-MY"/>
          </a:p>
        </p:txBody>
      </p:sp>
    </p:spTree>
    <p:extLst>
      <p:ext uri="{BB962C8B-B14F-4D97-AF65-F5344CB8AC3E}">
        <p14:creationId xmlns:p14="http://schemas.microsoft.com/office/powerpoint/2010/main" val="3013332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CB74B-0384-4FE1-82BC-F49F5168AB7E}"/>
              </a:ext>
            </a:extLst>
          </p:cNvPr>
          <p:cNvSpPr>
            <a:spLocks noGrp="1"/>
          </p:cNvSpPr>
          <p:nvPr>
            <p:ph type="title"/>
          </p:nvPr>
        </p:nvSpPr>
        <p:spPr/>
        <p:txBody>
          <a:bodyPr/>
          <a:lstStyle/>
          <a:p>
            <a:r>
              <a:rPr lang="en-US" altLang="en-US" dirty="0"/>
              <a:t>Mother-Baby Package </a:t>
            </a:r>
            <a:r>
              <a:rPr lang="en-US" altLang="en-US" baseline="-25000" dirty="0"/>
              <a:t>(cont3)</a:t>
            </a:r>
            <a:endParaRPr lang="en-US" dirty="0"/>
          </a:p>
        </p:txBody>
      </p:sp>
      <p:sp>
        <p:nvSpPr>
          <p:cNvPr id="3" name="Content Placeholder 2">
            <a:extLst>
              <a:ext uri="{FF2B5EF4-FFF2-40B4-BE49-F238E27FC236}">
                <a16:creationId xmlns:a16="http://schemas.microsoft.com/office/drawing/2014/main" id="{AE170DF6-DFF3-435C-996C-DE4EBDB5DC22}"/>
              </a:ext>
            </a:extLst>
          </p:cNvPr>
          <p:cNvSpPr>
            <a:spLocks noGrp="1"/>
          </p:cNvSpPr>
          <p:nvPr>
            <p:ph idx="1"/>
          </p:nvPr>
        </p:nvSpPr>
        <p:spPr/>
        <p:txBody>
          <a:bodyPr>
            <a:normAutofit fontScale="92500" lnSpcReduction="20000"/>
          </a:bodyPr>
          <a:lstStyle/>
          <a:p>
            <a:r>
              <a:rPr lang="en-US" dirty="0"/>
              <a:t>Intervention after delivery: Mother</a:t>
            </a:r>
          </a:p>
          <a:p>
            <a:pPr lvl="1"/>
            <a:r>
              <a:rPr lang="en-US" altLang="en-US" sz="2000" dirty="0"/>
              <a:t>Recognition, early detection and management of postpartum complications at health </a:t>
            </a:r>
            <a:r>
              <a:rPr lang="en-US" altLang="en-US" sz="2000" dirty="0" err="1"/>
              <a:t>centre</a:t>
            </a:r>
            <a:r>
              <a:rPr lang="en-US" altLang="en-US" sz="2000" dirty="0"/>
              <a:t> or hospital (for example </a:t>
            </a:r>
            <a:r>
              <a:rPr lang="en-US" altLang="en-US" sz="2000" dirty="0" err="1"/>
              <a:t>haemorrhage</a:t>
            </a:r>
            <a:r>
              <a:rPr lang="en-US" altLang="en-US" sz="2000" dirty="0"/>
              <a:t>, sepsis and eclampsia)</a:t>
            </a:r>
          </a:p>
          <a:p>
            <a:pPr lvl="1"/>
            <a:r>
              <a:rPr lang="en-US" altLang="en-US" sz="2000" dirty="0"/>
              <a:t>Postpartum care (promotion and support to breastfeeding and management of breast complications)</a:t>
            </a:r>
          </a:p>
          <a:p>
            <a:pPr lvl="1"/>
            <a:r>
              <a:rPr lang="en-US" altLang="en-US" sz="2000" dirty="0"/>
              <a:t>Information and services for family planning</a:t>
            </a:r>
          </a:p>
          <a:p>
            <a:pPr lvl="1"/>
            <a:r>
              <a:rPr lang="en-US" altLang="en-US" sz="2000" dirty="0"/>
              <a:t>STD/ HIV prevention and management </a:t>
            </a:r>
          </a:p>
          <a:p>
            <a:pPr lvl="1"/>
            <a:r>
              <a:rPr lang="en-US" altLang="en-US" sz="2000" dirty="0"/>
              <a:t>Tetanus toxoid immunization</a:t>
            </a:r>
            <a:endParaRPr lang="en-US" dirty="0"/>
          </a:p>
          <a:p>
            <a:r>
              <a:rPr lang="en-US" dirty="0"/>
              <a:t>Intervention after delivery: Newborn</a:t>
            </a:r>
          </a:p>
          <a:p>
            <a:pPr lvl="1"/>
            <a:r>
              <a:rPr lang="en-US" altLang="en-US" dirty="0"/>
              <a:t>Resuscitation</a:t>
            </a:r>
          </a:p>
          <a:p>
            <a:pPr lvl="1"/>
            <a:r>
              <a:rPr lang="en-US" altLang="en-US" dirty="0"/>
              <a:t>Prevention and management of hypothermia</a:t>
            </a:r>
          </a:p>
          <a:p>
            <a:pPr lvl="1"/>
            <a:r>
              <a:rPr lang="en-US" altLang="en-US" dirty="0"/>
              <a:t>Early and exclusive breastfeeding</a:t>
            </a:r>
          </a:p>
          <a:p>
            <a:pPr lvl="1"/>
            <a:r>
              <a:rPr lang="en-US" altLang="en-US" dirty="0"/>
              <a:t>Prevention and management of infections including ophthalmia neonatorum and cord infections</a:t>
            </a:r>
          </a:p>
          <a:p>
            <a:endParaRPr lang="en-US" dirty="0"/>
          </a:p>
        </p:txBody>
      </p:sp>
      <p:sp>
        <p:nvSpPr>
          <p:cNvPr id="4" name="Slide Number Placeholder 3">
            <a:extLst>
              <a:ext uri="{FF2B5EF4-FFF2-40B4-BE49-F238E27FC236}">
                <a16:creationId xmlns:a16="http://schemas.microsoft.com/office/drawing/2014/main" id="{3E3436EC-189E-4B62-9DEA-D4F4660CAB00}"/>
              </a:ext>
            </a:extLst>
          </p:cNvPr>
          <p:cNvSpPr>
            <a:spLocks noGrp="1"/>
          </p:cNvSpPr>
          <p:nvPr>
            <p:ph type="sldNum" sz="quarter" idx="12"/>
          </p:nvPr>
        </p:nvSpPr>
        <p:spPr/>
        <p:txBody>
          <a:bodyPr/>
          <a:lstStyle/>
          <a:p>
            <a:fld id="{41FC0BE7-116A-461A-BFAD-637614CCDEC9}" type="slidenum">
              <a:rPr lang="en-MY" smtClean="0"/>
              <a:t>18</a:t>
            </a:fld>
            <a:endParaRPr lang="en-MY"/>
          </a:p>
        </p:txBody>
      </p:sp>
    </p:spTree>
    <p:extLst>
      <p:ext uri="{BB962C8B-B14F-4D97-AF65-F5344CB8AC3E}">
        <p14:creationId xmlns:p14="http://schemas.microsoft.com/office/powerpoint/2010/main" val="3666782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A12C0-C2DC-42D4-8C49-58C4C8BAEC65}"/>
              </a:ext>
            </a:extLst>
          </p:cNvPr>
          <p:cNvSpPr>
            <a:spLocks noGrp="1"/>
          </p:cNvSpPr>
          <p:nvPr>
            <p:ph type="title"/>
          </p:nvPr>
        </p:nvSpPr>
        <p:spPr/>
        <p:txBody>
          <a:bodyPr/>
          <a:lstStyle/>
          <a:p>
            <a:r>
              <a:rPr lang="en-US" dirty="0"/>
              <a:t>Issues in Management of Maternal Care Services and Safe Motherhood</a:t>
            </a:r>
          </a:p>
        </p:txBody>
      </p:sp>
      <p:sp>
        <p:nvSpPr>
          <p:cNvPr id="3" name="Content Placeholder 2">
            <a:extLst>
              <a:ext uri="{FF2B5EF4-FFF2-40B4-BE49-F238E27FC236}">
                <a16:creationId xmlns:a16="http://schemas.microsoft.com/office/drawing/2014/main" id="{B0007D3E-4D26-4290-9477-D7A4EA48CB1A}"/>
              </a:ext>
            </a:extLst>
          </p:cNvPr>
          <p:cNvSpPr>
            <a:spLocks noGrp="1"/>
          </p:cNvSpPr>
          <p:nvPr>
            <p:ph idx="1"/>
          </p:nvPr>
        </p:nvSpPr>
        <p:spPr/>
        <p:txBody>
          <a:bodyPr/>
          <a:lstStyle/>
          <a:p>
            <a:pPr>
              <a:lnSpc>
                <a:spcPct val="80000"/>
              </a:lnSpc>
            </a:pPr>
            <a:r>
              <a:rPr lang="en-US" altLang="en-US" sz="2800" dirty="0"/>
              <a:t>Do we know where we are?</a:t>
            </a:r>
          </a:p>
          <a:p>
            <a:pPr lvl="1">
              <a:lnSpc>
                <a:spcPct val="80000"/>
              </a:lnSpc>
            </a:pPr>
            <a:r>
              <a:rPr lang="en-US" altLang="en-US" sz="2400" dirty="0"/>
              <a:t>Are we systematically monitoring our service delivery, analyzing the data and taking appropriate action</a:t>
            </a:r>
          </a:p>
          <a:p>
            <a:pPr>
              <a:lnSpc>
                <a:spcPct val="80000"/>
              </a:lnSpc>
            </a:pPr>
            <a:r>
              <a:rPr lang="en-US" altLang="en-US" sz="2800" dirty="0"/>
              <a:t>Do we know what our priority problems are?</a:t>
            </a:r>
          </a:p>
          <a:p>
            <a:pPr lvl="1">
              <a:lnSpc>
                <a:spcPct val="80000"/>
              </a:lnSpc>
            </a:pPr>
            <a:r>
              <a:rPr lang="en-US" altLang="en-US" sz="2400" dirty="0"/>
              <a:t>MCH 70% of population, cause of MMR</a:t>
            </a:r>
          </a:p>
          <a:p>
            <a:pPr lvl="1">
              <a:lnSpc>
                <a:spcPct val="80000"/>
              </a:lnSpc>
            </a:pPr>
            <a:r>
              <a:rPr lang="en-US" altLang="en-US" sz="2400" dirty="0"/>
              <a:t>Budget low</a:t>
            </a:r>
          </a:p>
          <a:p>
            <a:pPr>
              <a:lnSpc>
                <a:spcPct val="80000"/>
              </a:lnSpc>
            </a:pPr>
            <a:r>
              <a:rPr lang="en-US" altLang="en-US" sz="2800" dirty="0"/>
              <a:t>Do we have specific goals and objectives (yearly targets) set for maternal care services?</a:t>
            </a:r>
          </a:p>
          <a:p>
            <a:pPr lvl="1">
              <a:lnSpc>
                <a:spcPct val="80000"/>
              </a:lnSpc>
            </a:pPr>
            <a:r>
              <a:rPr lang="en-US" altLang="en-US" sz="2400" dirty="0"/>
              <a:t>To reduce MMR by 10% every year</a:t>
            </a:r>
          </a:p>
          <a:p>
            <a:pPr lvl="1">
              <a:lnSpc>
                <a:spcPct val="80000"/>
              </a:lnSpc>
            </a:pPr>
            <a:r>
              <a:rPr lang="en-US" altLang="en-US" sz="2400" dirty="0"/>
              <a:t>To increase antenatal care or 8 visits per pregnancy</a:t>
            </a:r>
          </a:p>
          <a:p>
            <a:pPr lvl="1">
              <a:lnSpc>
                <a:spcPct val="80000"/>
              </a:lnSpc>
            </a:pPr>
            <a:r>
              <a:rPr lang="en-US" altLang="en-US" sz="2400" dirty="0"/>
              <a:t>To increase postnatal care from 1 to 2 visits for each pregnancy</a:t>
            </a:r>
          </a:p>
          <a:p>
            <a:pPr marL="0" indent="0">
              <a:buNone/>
            </a:pPr>
            <a:endParaRPr lang="en-US" dirty="0"/>
          </a:p>
        </p:txBody>
      </p:sp>
      <p:sp>
        <p:nvSpPr>
          <p:cNvPr id="4" name="Slide Number Placeholder 3">
            <a:extLst>
              <a:ext uri="{FF2B5EF4-FFF2-40B4-BE49-F238E27FC236}">
                <a16:creationId xmlns:a16="http://schemas.microsoft.com/office/drawing/2014/main" id="{A4D83034-FDA0-4FC3-9A4C-D1EC57FDDA07}"/>
              </a:ext>
            </a:extLst>
          </p:cNvPr>
          <p:cNvSpPr>
            <a:spLocks noGrp="1"/>
          </p:cNvSpPr>
          <p:nvPr>
            <p:ph type="sldNum" sz="quarter" idx="12"/>
          </p:nvPr>
        </p:nvSpPr>
        <p:spPr/>
        <p:txBody>
          <a:bodyPr/>
          <a:lstStyle/>
          <a:p>
            <a:fld id="{41FC0BE7-116A-461A-BFAD-637614CCDEC9}" type="slidenum">
              <a:rPr lang="en-MY" smtClean="0"/>
              <a:t>19</a:t>
            </a:fld>
            <a:endParaRPr lang="en-MY"/>
          </a:p>
        </p:txBody>
      </p:sp>
    </p:spTree>
    <p:extLst>
      <p:ext uri="{BB962C8B-B14F-4D97-AF65-F5344CB8AC3E}">
        <p14:creationId xmlns:p14="http://schemas.microsoft.com/office/powerpoint/2010/main" val="2129152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7A5C7-6AE3-45EC-A513-87CEB72725D5}"/>
              </a:ext>
            </a:extLst>
          </p:cNvPr>
          <p:cNvSpPr>
            <a:spLocks noGrp="1"/>
          </p:cNvSpPr>
          <p:nvPr>
            <p:ph type="title"/>
          </p:nvPr>
        </p:nvSpPr>
        <p:spPr/>
        <p:txBody>
          <a:bodyPr/>
          <a:lstStyle/>
          <a:p>
            <a:r>
              <a:rPr lang="en-US" dirty="0"/>
              <a:t>Learning Outcomes</a:t>
            </a:r>
          </a:p>
        </p:txBody>
      </p:sp>
      <p:sp>
        <p:nvSpPr>
          <p:cNvPr id="3" name="Content Placeholder 2">
            <a:extLst>
              <a:ext uri="{FF2B5EF4-FFF2-40B4-BE49-F238E27FC236}">
                <a16:creationId xmlns:a16="http://schemas.microsoft.com/office/drawing/2014/main" id="{665B5332-D6A9-43C9-ABDA-D343FD9DDC9C}"/>
              </a:ext>
            </a:extLst>
          </p:cNvPr>
          <p:cNvSpPr>
            <a:spLocks noGrp="1"/>
          </p:cNvSpPr>
          <p:nvPr>
            <p:ph idx="1"/>
          </p:nvPr>
        </p:nvSpPr>
        <p:spPr/>
        <p:txBody>
          <a:bodyPr/>
          <a:lstStyle/>
          <a:p>
            <a:r>
              <a:rPr lang="en-US" dirty="0"/>
              <a:t>Describe the scope and health care services of maternal health</a:t>
            </a:r>
          </a:p>
          <a:p>
            <a:r>
              <a:rPr lang="en-US" dirty="0"/>
              <a:t>Describe the principles of making pregnancy safer</a:t>
            </a:r>
          </a:p>
          <a:p>
            <a:r>
              <a:rPr lang="en-US" dirty="0"/>
              <a:t>Describe the principles of safe motherhood and mother-baby package</a:t>
            </a:r>
          </a:p>
        </p:txBody>
      </p:sp>
      <p:sp>
        <p:nvSpPr>
          <p:cNvPr id="4" name="Slide Number Placeholder 3">
            <a:extLst>
              <a:ext uri="{FF2B5EF4-FFF2-40B4-BE49-F238E27FC236}">
                <a16:creationId xmlns:a16="http://schemas.microsoft.com/office/drawing/2014/main" id="{3853234F-B6B8-4D0C-B657-5AE2118D2D32}"/>
              </a:ext>
            </a:extLst>
          </p:cNvPr>
          <p:cNvSpPr>
            <a:spLocks noGrp="1"/>
          </p:cNvSpPr>
          <p:nvPr>
            <p:ph type="sldNum" sz="quarter" idx="12"/>
          </p:nvPr>
        </p:nvSpPr>
        <p:spPr/>
        <p:txBody>
          <a:bodyPr/>
          <a:lstStyle/>
          <a:p>
            <a:fld id="{41FC0BE7-116A-461A-BFAD-637614CCDEC9}" type="slidenum">
              <a:rPr lang="en-MY" smtClean="0"/>
              <a:t>2</a:t>
            </a:fld>
            <a:endParaRPr lang="en-MY"/>
          </a:p>
        </p:txBody>
      </p:sp>
    </p:spTree>
    <p:extLst>
      <p:ext uri="{BB962C8B-B14F-4D97-AF65-F5344CB8AC3E}">
        <p14:creationId xmlns:p14="http://schemas.microsoft.com/office/powerpoint/2010/main" val="2290867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CC5B9-1018-44E0-9D69-BCF78F63E373}"/>
              </a:ext>
            </a:extLst>
          </p:cNvPr>
          <p:cNvSpPr>
            <a:spLocks noGrp="1"/>
          </p:cNvSpPr>
          <p:nvPr>
            <p:ph type="title"/>
          </p:nvPr>
        </p:nvSpPr>
        <p:spPr/>
        <p:txBody>
          <a:bodyPr/>
          <a:lstStyle/>
          <a:p>
            <a:r>
              <a:rPr lang="en-US" dirty="0"/>
              <a:t>Issues in Management of Maternal Care Services and Safe Motherhood </a:t>
            </a:r>
            <a:r>
              <a:rPr lang="en-US" baseline="-25000" dirty="0"/>
              <a:t>(</a:t>
            </a:r>
            <a:r>
              <a:rPr lang="en-US" baseline="-25000" dirty="0" err="1"/>
              <a:t>cont</a:t>
            </a:r>
            <a:r>
              <a:rPr lang="en-US" baseline="-25000" dirty="0"/>
              <a:t>)</a:t>
            </a:r>
          </a:p>
        </p:txBody>
      </p:sp>
      <p:sp>
        <p:nvSpPr>
          <p:cNvPr id="3" name="Content Placeholder 2">
            <a:extLst>
              <a:ext uri="{FF2B5EF4-FFF2-40B4-BE49-F238E27FC236}">
                <a16:creationId xmlns:a16="http://schemas.microsoft.com/office/drawing/2014/main" id="{6C06D9E9-D178-4B59-9EC2-E3FDDB41D15D}"/>
              </a:ext>
            </a:extLst>
          </p:cNvPr>
          <p:cNvSpPr>
            <a:spLocks noGrp="1"/>
          </p:cNvSpPr>
          <p:nvPr>
            <p:ph idx="1"/>
          </p:nvPr>
        </p:nvSpPr>
        <p:spPr/>
        <p:txBody>
          <a:bodyPr/>
          <a:lstStyle/>
          <a:p>
            <a:pPr>
              <a:lnSpc>
                <a:spcPct val="80000"/>
              </a:lnSpc>
            </a:pPr>
            <a:r>
              <a:rPr lang="en-US" altLang="en-US" sz="2800" dirty="0"/>
              <a:t>Are we providing enough resources for MCH?</a:t>
            </a:r>
          </a:p>
          <a:p>
            <a:pPr lvl="1">
              <a:lnSpc>
                <a:spcPct val="80000"/>
              </a:lnSpc>
            </a:pPr>
            <a:r>
              <a:rPr lang="en-US" altLang="en-US" sz="2400" dirty="0"/>
              <a:t>Health </a:t>
            </a:r>
            <a:r>
              <a:rPr lang="en-US" altLang="en-US" sz="2400" dirty="0" err="1"/>
              <a:t>centres</a:t>
            </a:r>
            <a:r>
              <a:rPr lang="en-US" altLang="en-US" sz="2400" dirty="0"/>
              <a:t> for rural areas</a:t>
            </a:r>
          </a:p>
          <a:p>
            <a:pPr lvl="1">
              <a:lnSpc>
                <a:spcPct val="80000"/>
              </a:lnSpc>
            </a:pPr>
            <a:r>
              <a:rPr lang="en-US" altLang="en-US" sz="2400" dirty="0"/>
              <a:t>Equipment</a:t>
            </a:r>
          </a:p>
          <a:p>
            <a:pPr lvl="1">
              <a:lnSpc>
                <a:spcPct val="80000"/>
              </a:lnSpc>
            </a:pPr>
            <a:r>
              <a:rPr lang="en-US" altLang="en-US" sz="2400" dirty="0"/>
              <a:t>Supplies (drug, vitamins)</a:t>
            </a:r>
          </a:p>
          <a:p>
            <a:pPr>
              <a:lnSpc>
                <a:spcPct val="80000"/>
              </a:lnSpc>
            </a:pPr>
            <a:r>
              <a:rPr lang="en-US" altLang="en-US" sz="2800" dirty="0"/>
              <a:t>Are we reaching all women of reproductive age?</a:t>
            </a:r>
          </a:p>
          <a:p>
            <a:pPr lvl="1">
              <a:lnSpc>
                <a:spcPct val="80000"/>
              </a:lnSpc>
            </a:pPr>
            <a:r>
              <a:rPr lang="en-US" altLang="en-US" sz="2400" dirty="0"/>
              <a:t>Access to care (geographical/ financial)</a:t>
            </a:r>
          </a:p>
          <a:p>
            <a:pPr lvl="1">
              <a:lnSpc>
                <a:spcPct val="80000"/>
              </a:lnSpc>
            </a:pPr>
            <a:r>
              <a:rPr lang="en-US" altLang="en-US" sz="2400" dirty="0"/>
              <a:t>Knowledge of women (are women knowledgeable)</a:t>
            </a:r>
          </a:p>
          <a:p>
            <a:pPr>
              <a:lnSpc>
                <a:spcPct val="80000"/>
              </a:lnSpc>
            </a:pPr>
            <a:r>
              <a:rPr lang="en-US" altLang="en-US" sz="2800" dirty="0"/>
              <a:t>Are we meeting the needs of our clients?</a:t>
            </a:r>
          </a:p>
          <a:p>
            <a:pPr lvl="1">
              <a:lnSpc>
                <a:spcPct val="80000"/>
              </a:lnSpc>
            </a:pPr>
            <a:r>
              <a:rPr lang="en-US" altLang="en-US" sz="2400" dirty="0"/>
              <a:t>Is the community involved?</a:t>
            </a:r>
          </a:p>
          <a:p>
            <a:pPr lvl="1">
              <a:lnSpc>
                <a:spcPct val="80000"/>
              </a:lnSpc>
            </a:pPr>
            <a:r>
              <a:rPr lang="en-US" altLang="en-US" sz="2400" dirty="0"/>
              <a:t>Are health workers skillful?</a:t>
            </a:r>
          </a:p>
          <a:p>
            <a:pPr lvl="1">
              <a:lnSpc>
                <a:spcPct val="80000"/>
              </a:lnSpc>
            </a:pPr>
            <a:r>
              <a:rPr lang="en-US" altLang="en-US" sz="2400" dirty="0"/>
              <a:t>Are they technically competent?</a:t>
            </a:r>
          </a:p>
        </p:txBody>
      </p:sp>
      <p:sp>
        <p:nvSpPr>
          <p:cNvPr id="4" name="Slide Number Placeholder 3">
            <a:extLst>
              <a:ext uri="{FF2B5EF4-FFF2-40B4-BE49-F238E27FC236}">
                <a16:creationId xmlns:a16="http://schemas.microsoft.com/office/drawing/2014/main" id="{B1FD6411-3BDE-46B7-B012-DC84EABC637B}"/>
              </a:ext>
            </a:extLst>
          </p:cNvPr>
          <p:cNvSpPr>
            <a:spLocks noGrp="1"/>
          </p:cNvSpPr>
          <p:nvPr>
            <p:ph type="sldNum" sz="quarter" idx="12"/>
          </p:nvPr>
        </p:nvSpPr>
        <p:spPr/>
        <p:txBody>
          <a:bodyPr/>
          <a:lstStyle/>
          <a:p>
            <a:fld id="{41FC0BE7-116A-461A-BFAD-637614CCDEC9}" type="slidenum">
              <a:rPr lang="en-MY" smtClean="0"/>
              <a:t>20</a:t>
            </a:fld>
            <a:endParaRPr lang="en-MY"/>
          </a:p>
        </p:txBody>
      </p:sp>
    </p:spTree>
    <p:extLst>
      <p:ext uri="{BB962C8B-B14F-4D97-AF65-F5344CB8AC3E}">
        <p14:creationId xmlns:p14="http://schemas.microsoft.com/office/powerpoint/2010/main" val="902459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867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034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8A6F4-337B-4ECB-B8D5-447941A33E94}"/>
              </a:ext>
            </a:extLst>
          </p:cNvPr>
          <p:cNvSpPr>
            <a:spLocks noGrp="1"/>
          </p:cNvSpPr>
          <p:nvPr>
            <p:ph type="title"/>
          </p:nvPr>
        </p:nvSpPr>
        <p:spPr/>
        <p:txBody>
          <a:bodyPr/>
          <a:lstStyle/>
          <a:p>
            <a:r>
              <a:rPr lang="en-US" dirty="0"/>
              <a:t>Every minute of every day</a:t>
            </a:r>
          </a:p>
        </p:txBody>
      </p:sp>
      <p:sp>
        <p:nvSpPr>
          <p:cNvPr id="3" name="Content Placeholder 2">
            <a:extLst>
              <a:ext uri="{FF2B5EF4-FFF2-40B4-BE49-F238E27FC236}">
                <a16:creationId xmlns:a16="http://schemas.microsoft.com/office/drawing/2014/main" id="{48218A96-0730-4922-9CBE-7111F3BFB8E4}"/>
              </a:ext>
            </a:extLst>
          </p:cNvPr>
          <p:cNvSpPr>
            <a:spLocks noGrp="1"/>
          </p:cNvSpPr>
          <p:nvPr>
            <p:ph idx="1"/>
          </p:nvPr>
        </p:nvSpPr>
        <p:spPr/>
        <p:txBody>
          <a:bodyPr>
            <a:normAutofit/>
          </a:bodyPr>
          <a:lstStyle/>
          <a:p>
            <a:r>
              <a:rPr lang="en-US" dirty="0"/>
              <a:t>380 women become pregnant</a:t>
            </a:r>
          </a:p>
          <a:p>
            <a:r>
              <a:rPr lang="en-US" dirty="0"/>
              <a:t>190 of them do not wish to be pregnant</a:t>
            </a:r>
          </a:p>
          <a:p>
            <a:r>
              <a:rPr lang="en-US" dirty="0"/>
              <a:t>110 women experience pregnancy related complication</a:t>
            </a:r>
          </a:p>
          <a:p>
            <a:r>
              <a:rPr lang="en-US" dirty="0"/>
              <a:t>40 women undergo unsafe abortion</a:t>
            </a:r>
          </a:p>
          <a:p>
            <a:r>
              <a:rPr lang="en-US" dirty="0"/>
              <a:t>1 women dies from pregnancy- related complications</a:t>
            </a:r>
          </a:p>
          <a:p>
            <a:r>
              <a:rPr lang="en-US" dirty="0"/>
              <a:t>8 babies die from pregnancy and delivery-related complications and lack of newborn care</a:t>
            </a:r>
          </a:p>
        </p:txBody>
      </p:sp>
      <p:sp>
        <p:nvSpPr>
          <p:cNvPr id="4" name="Slide Number Placeholder 3">
            <a:extLst>
              <a:ext uri="{FF2B5EF4-FFF2-40B4-BE49-F238E27FC236}">
                <a16:creationId xmlns:a16="http://schemas.microsoft.com/office/drawing/2014/main" id="{11761CBA-7644-4165-88B1-F21B84B5EDAD}"/>
              </a:ext>
            </a:extLst>
          </p:cNvPr>
          <p:cNvSpPr>
            <a:spLocks noGrp="1"/>
          </p:cNvSpPr>
          <p:nvPr>
            <p:ph type="sldNum" sz="quarter" idx="12"/>
          </p:nvPr>
        </p:nvSpPr>
        <p:spPr/>
        <p:txBody>
          <a:bodyPr/>
          <a:lstStyle/>
          <a:p>
            <a:fld id="{41FC0BE7-116A-461A-BFAD-637614CCDEC9}" type="slidenum">
              <a:rPr lang="en-MY" smtClean="0"/>
              <a:t>3</a:t>
            </a:fld>
            <a:endParaRPr lang="en-MY"/>
          </a:p>
        </p:txBody>
      </p:sp>
    </p:spTree>
    <p:extLst>
      <p:ext uri="{BB962C8B-B14F-4D97-AF65-F5344CB8AC3E}">
        <p14:creationId xmlns:p14="http://schemas.microsoft.com/office/powerpoint/2010/main" val="2007010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6B2EF-A0D3-4539-A235-C908E83666E8}"/>
              </a:ext>
            </a:extLst>
          </p:cNvPr>
          <p:cNvSpPr>
            <a:spLocks noGrp="1"/>
          </p:cNvSpPr>
          <p:nvPr>
            <p:ph type="title"/>
          </p:nvPr>
        </p:nvSpPr>
        <p:spPr/>
        <p:txBody>
          <a:bodyPr/>
          <a:lstStyle/>
          <a:p>
            <a:r>
              <a:rPr lang="en-US" dirty="0"/>
              <a:t>Maternal Mortality</a:t>
            </a:r>
          </a:p>
        </p:txBody>
      </p:sp>
      <p:sp>
        <p:nvSpPr>
          <p:cNvPr id="3" name="Content Placeholder 2">
            <a:extLst>
              <a:ext uri="{FF2B5EF4-FFF2-40B4-BE49-F238E27FC236}">
                <a16:creationId xmlns:a16="http://schemas.microsoft.com/office/drawing/2014/main" id="{7B903AEB-FEC4-4AC1-B6FE-C20897B267AA}"/>
              </a:ext>
            </a:extLst>
          </p:cNvPr>
          <p:cNvSpPr>
            <a:spLocks noGrp="1"/>
          </p:cNvSpPr>
          <p:nvPr>
            <p:ph idx="1"/>
          </p:nvPr>
        </p:nvSpPr>
        <p:spPr/>
        <p:txBody>
          <a:bodyPr/>
          <a:lstStyle/>
          <a:p>
            <a:r>
              <a:rPr lang="en-US" dirty="0"/>
              <a:t>About 500,000 women die each year from pregnancy-related complications</a:t>
            </a:r>
          </a:p>
          <a:p>
            <a:pPr lvl="1"/>
            <a:r>
              <a:rPr lang="en-US" dirty="0"/>
              <a:t>24%: </a:t>
            </a:r>
            <a:r>
              <a:rPr lang="en-US" dirty="0" err="1"/>
              <a:t>haemorrhage</a:t>
            </a:r>
            <a:endParaRPr lang="en-US" dirty="0"/>
          </a:p>
          <a:p>
            <a:pPr lvl="1"/>
            <a:r>
              <a:rPr lang="en-US" dirty="0"/>
              <a:t>20%: indirect causes</a:t>
            </a:r>
          </a:p>
          <a:p>
            <a:pPr lvl="1"/>
            <a:r>
              <a:rPr lang="en-US" dirty="0"/>
              <a:t>15%: sepsis</a:t>
            </a:r>
          </a:p>
          <a:p>
            <a:pPr lvl="1"/>
            <a:r>
              <a:rPr lang="en-US" dirty="0"/>
              <a:t>13%: unsafe abortion</a:t>
            </a:r>
          </a:p>
          <a:p>
            <a:pPr lvl="1"/>
            <a:r>
              <a:rPr lang="en-US" dirty="0"/>
              <a:t>12%: hypertension including eclampsia</a:t>
            </a:r>
          </a:p>
          <a:p>
            <a:pPr lvl="1"/>
            <a:r>
              <a:rPr lang="en-US" dirty="0"/>
              <a:t>8%: obstructed </a:t>
            </a:r>
            <a:r>
              <a:rPr lang="en-US" dirty="0" err="1"/>
              <a:t>labour</a:t>
            </a:r>
            <a:endParaRPr lang="en-US" dirty="0"/>
          </a:p>
          <a:p>
            <a:pPr lvl="1"/>
            <a:r>
              <a:rPr lang="en-US" dirty="0"/>
              <a:t>8%: other direct causes</a:t>
            </a:r>
          </a:p>
        </p:txBody>
      </p:sp>
      <p:sp>
        <p:nvSpPr>
          <p:cNvPr id="4" name="Slide Number Placeholder 3">
            <a:extLst>
              <a:ext uri="{FF2B5EF4-FFF2-40B4-BE49-F238E27FC236}">
                <a16:creationId xmlns:a16="http://schemas.microsoft.com/office/drawing/2014/main" id="{AF5B5CB0-5B74-4F7F-B3B4-E686A6C00A5F}"/>
              </a:ext>
            </a:extLst>
          </p:cNvPr>
          <p:cNvSpPr>
            <a:spLocks noGrp="1"/>
          </p:cNvSpPr>
          <p:nvPr>
            <p:ph type="sldNum" sz="quarter" idx="12"/>
          </p:nvPr>
        </p:nvSpPr>
        <p:spPr/>
        <p:txBody>
          <a:bodyPr/>
          <a:lstStyle/>
          <a:p>
            <a:fld id="{41FC0BE7-116A-461A-BFAD-637614CCDEC9}" type="slidenum">
              <a:rPr lang="en-MY" smtClean="0"/>
              <a:t>4</a:t>
            </a:fld>
            <a:endParaRPr lang="en-MY"/>
          </a:p>
        </p:txBody>
      </p:sp>
    </p:spTree>
    <p:extLst>
      <p:ext uri="{BB962C8B-B14F-4D97-AF65-F5344CB8AC3E}">
        <p14:creationId xmlns:p14="http://schemas.microsoft.com/office/powerpoint/2010/main" val="1830739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00FC2-A827-4F48-BBF0-48653D4D50E0}"/>
              </a:ext>
            </a:extLst>
          </p:cNvPr>
          <p:cNvSpPr>
            <a:spLocks noGrp="1"/>
          </p:cNvSpPr>
          <p:nvPr>
            <p:ph type="title"/>
          </p:nvPr>
        </p:nvSpPr>
        <p:spPr/>
        <p:txBody>
          <a:bodyPr/>
          <a:lstStyle/>
          <a:p>
            <a:r>
              <a:rPr lang="en-US" dirty="0"/>
              <a:t>Maternal Mortality </a:t>
            </a:r>
            <a:r>
              <a:rPr lang="en-US" baseline="-25000" dirty="0"/>
              <a:t>(</a:t>
            </a:r>
            <a:r>
              <a:rPr lang="en-US" baseline="-25000" dirty="0" err="1"/>
              <a:t>cont</a:t>
            </a:r>
            <a:r>
              <a:rPr lang="en-US" baseline="-25000" dirty="0"/>
              <a:t>)</a:t>
            </a:r>
          </a:p>
        </p:txBody>
      </p:sp>
      <p:sp>
        <p:nvSpPr>
          <p:cNvPr id="3" name="Content Placeholder 2">
            <a:extLst>
              <a:ext uri="{FF2B5EF4-FFF2-40B4-BE49-F238E27FC236}">
                <a16:creationId xmlns:a16="http://schemas.microsoft.com/office/drawing/2014/main" id="{D0719C9B-FA4A-4089-AF85-7EAC0C4915F7}"/>
              </a:ext>
            </a:extLst>
          </p:cNvPr>
          <p:cNvSpPr>
            <a:spLocks noGrp="1"/>
          </p:cNvSpPr>
          <p:nvPr>
            <p:ph idx="1"/>
          </p:nvPr>
        </p:nvSpPr>
        <p:spPr/>
        <p:txBody>
          <a:bodyPr>
            <a:normAutofit fontScale="92500" lnSpcReduction="10000"/>
          </a:bodyPr>
          <a:lstStyle/>
          <a:p>
            <a:r>
              <a:rPr lang="en-MY" dirty="0"/>
              <a:t>Every day, nearly 830 women die from preventable causes related to pregnancy and childbirth</a:t>
            </a:r>
          </a:p>
          <a:p>
            <a:r>
              <a:rPr lang="en-MY" dirty="0"/>
              <a:t>By the end of 2015, roughly 303 000 women had died (</a:t>
            </a:r>
            <a:r>
              <a:rPr lang="en-US" dirty="0">
                <a:solidFill>
                  <a:schemeClr val="tx1"/>
                </a:solidFill>
              </a:rPr>
              <a:t>99% in developing world)</a:t>
            </a:r>
          </a:p>
          <a:p>
            <a:r>
              <a:rPr lang="en-MY" dirty="0"/>
              <a:t>Maternal mortality is higher among women living in rural areas and among poorer communities</a:t>
            </a:r>
          </a:p>
          <a:p>
            <a:r>
              <a:rPr lang="en-MY" dirty="0"/>
              <a:t>Young adolescents face a higher risk of complications and death</a:t>
            </a:r>
          </a:p>
          <a:p>
            <a:r>
              <a:rPr lang="en-MY" dirty="0"/>
              <a:t>Between 1990 and 2015, maternal mortality worldwide dropped by about 44%</a:t>
            </a:r>
          </a:p>
          <a:p>
            <a:r>
              <a:rPr lang="en-MY" dirty="0"/>
              <a:t>Between 2016 and 2030 reduce global maternal mortality ratio to less than 70 per 100 000 live births</a:t>
            </a:r>
            <a:endParaRPr lang="en-US" b="1" dirty="0">
              <a:solidFill>
                <a:schemeClr val="tx1"/>
              </a:solidFill>
            </a:endParaRPr>
          </a:p>
        </p:txBody>
      </p:sp>
      <p:sp>
        <p:nvSpPr>
          <p:cNvPr id="4" name="Slide Number Placeholder 3">
            <a:extLst>
              <a:ext uri="{FF2B5EF4-FFF2-40B4-BE49-F238E27FC236}">
                <a16:creationId xmlns:a16="http://schemas.microsoft.com/office/drawing/2014/main" id="{5B64E80C-F80F-44D7-8DE6-66CE47E120FA}"/>
              </a:ext>
            </a:extLst>
          </p:cNvPr>
          <p:cNvSpPr>
            <a:spLocks noGrp="1"/>
          </p:cNvSpPr>
          <p:nvPr>
            <p:ph type="sldNum" sz="quarter" idx="12"/>
          </p:nvPr>
        </p:nvSpPr>
        <p:spPr/>
        <p:txBody>
          <a:bodyPr/>
          <a:lstStyle/>
          <a:p>
            <a:fld id="{41FC0BE7-116A-461A-BFAD-637614CCDEC9}" type="slidenum">
              <a:rPr lang="en-MY" smtClean="0"/>
              <a:t>5</a:t>
            </a:fld>
            <a:endParaRPr lang="en-MY"/>
          </a:p>
        </p:txBody>
      </p:sp>
    </p:spTree>
    <p:extLst>
      <p:ext uri="{BB962C8B-B14F-4D97-AF65-F5344CB8AC3E}">
        <p14:creationId xmlns:p14="http://schemas.microsoft.com/office/powerpoint/2010/main" val="2222508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03512" y="332656"/>
            <a:ext cx="8568952" cy="6336704"/>
          </a:xfrm>
          <a:prstGeom prst="rect">
            <a:avLst/>
          </a:prstGeom>
        </p:spPr>
      </p:pic>
    </p:spTree>
    <p:extLst>
      <p:ext uri="{BB962C8B-B14F-4D97-AF65-F5344CB8AC3E}">
        <p14:creationId xmlns:p14="http://schemas.microsoft.com/office/powerpoint/2010/main" val="47947773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AEB91-5273-49C2-AA51-2AFF39014DB5}"/>
              </a:ext>
            </a:extLst>
          </p:cNvPr>
          <p:cNvSpPr>
            <a:spLocks noGrp="1"/>
          </p:cNvSpPr>
          <p:nvPr>
            <p:ph type="title"/>
          </p:nvPr>
        </p:nvSpPr>
        <p:spPr/>
        <p:txBody>
          <a:bodyPr/>
          <a:lstStyle/>
          <a:p>
            <a:r>
              <a:rPr lang="en-US" dirty="0"/>
              <a:t>Reducing maternal mortality involves:</a:t>
            </a:r>
          </a:p>
        </p:txBody>
      </p:sp>
      <p:sp>
        <p:nvSpPr>
          <p:cNvPr id="3" name="Content Placeholder 2">
            <a:extLst>
              <a:ext uri="{FF2B5EF4-FFF2-40B4-BE49-F238E27FC236}">
                <a16:creationId xmlns:a16="http://schemas.microsoft.com/office/drawing/2014/main" id="{8D7E9DD8-3355-498B-B94D-CC1B2B1C2B73}"/>
              </a:ext>
            </a:extLst>
          </p:cNvPr>
          <p:cNvSpPr>
            <a:spLocks noGrp="1"/>
          </p:cNvSpPr>
          <p:nvPr>
            <p:ph idx="1"/>
          </p:nvPr>
        </p:nvSpPr>
        <p:spPr/>
        <p:txBody>
          <a:bodyPr/>
          <a:lstStyle/>
          <a:p>
            <a:r>
              <a:rPr lang="en-US" altLang="en-US" dirty="0"/>
              <a:t>Reducing the number of pregnancies</a:t>
            </a:r>
          </a:p>
          <a:p>
            <a:r>
              <a:rPr lang="en-US" altLang="en-US" dirty="0"/>
              <a:t>Reducing the number of complications</a:t>
            </a:r>
          </a:p>
          <a:p>
            <a:r>
              <a:rPr lang="en-US" altLang="en-US" dirty="0"/>
              <a:t>Reducing case fatality rates among complicated cases</a:t>
            </a:r>
          </a:p>
          <a:p>
            <a:endParaRPr lang="en-US" dirty="0"/>
          </a:p>
        </p:txBody>
      </p:sp>
      <p:sp>
        <p:nvSpPr>
          <p:cNvPr id="4" name="Slide Number Placeholder 3">
            <a:extLst>
              <a:ext uri="{FF2B5EF4-FFF2-40B4-BE49-F238E27FC236}">
                <a16:creationId xmlns:a16="http://schemas.microsoft.com/office/drawing/2014/main" id="{0D828250-27C7-4DE4-9694-621883EBA865}"/>
              </a:ext>
            </a:extLst>
          </p:cNvPr>
          <p:cNvSpPr>
            <a:spLocks noGrp="1"/>
          </p:cNvSpPr>
          <p:nvPr>
            <p:ph type="sldNum" sz="quarter" idx="12"/>
          </p:nvPr>
        </p:nvSpPr>
        <p:spPr/>
        <p:txBody>
          <a:bodyPr/>
          <a:lstStyle/>
          <a:p>
            <a:fld id="{41FC0BE7-116A-461A-BFAD-637614CCDEC9}" type="slidenum">
              <a:rPr lang="en-MY" smtClean="0"/>
              <a:t>7</a:t>
            </a:fld>
            <a:endParaRPr lang="en-MY"/>
          </a:p>
        </p:txBody>
      </p:sp>
    </p:spTree>
    <p:extLst>
      <p:ext uri="{BB962C8B-B14F-4D97-AF65-F5344CB8AC3E}">
        <p14:creationId xmlns:p14="http://schemas.microsoft.com/office/powerpoint/2010/main" val="4293523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B3502-79EB-41EC-AFFC-C11C9FBC9D9B}"/>
              </a:ext>
            </a:extLst>
          </p:cNvPr>
          <p:cNvSpPr>
            <a:spLocks noGrp="1"/>
          </p:cNvSpPr>
          <p:nvPr>
            <p:ph type="title"/>
          </p:nvPr>
        </p:nvSpPr>
        <p:spPr/>
        <p:txBody>
          <a:bodyPr/>
          <a:lstStyle/>
          <a:p>
            <a:r>
              <a:rPr lang="en-US" dirty="0"/>
              <a:t>Gender and Women Health</a:t>
            </a:r>
          </a:p>
        </p:txBody>
      </p:sp>
      <p:sp>
        <p:nvSpPr>
          <p:cNvPr id="3" name="Content Placeholder 2">
            <a:extLst>
              <a:ext uri="{FF2B5EF4-FFF2-40B4-BE49-F238E27FC236}">
                <a16:creationId xmlns:a16="http://schemas.microsoft.com/office/drawing/2014/main" id="{F6957C10-934F-491F-873C-CA2C5B363B0B}"/>
              </a:ext>
            </a:extLst>
          </p:cNvPr>
          <p:cNvSpPr>
            <a:spLocks noGrp="1"/>
          </p:cNvSpPr>
          <p:nvPr>
            <p:ph idx="1"/>
          </p:nvPr>
        </p:nvSpPr>
        <p:spPr/>
        <p:txBody>
          <a:bodyPr/>
          <a:lstStyle/>
          <a:p>
            <a:r>
              <a:rPr lang="en-US" dirty="0"/>
              <a:t>In many societies, women systematically fail to achieve or fail to use some basic human rights according to men</a:t>
            </a:r>
          </a:p>
          <a:p>
            <a:r>
              <a:rPr lang="en-US" dirty="0"/>
              <a:t>Most of the time, women’s health status and problems are related and affects:</a:t>
            </a:r>
          </a:p>
          <a:p>
            <a:pPr lvl="1"/>
            <a:r>
              <a:rPr lang="en-US" dirty="0"/>
              <a:t>Morbidity</a:t>
            </a:r>
          </a:p>
          <a:p>
            <a:pPr lvl="1"/>
            <a:r>
              <a:rPr lang="en-US" dirty="0"/>
              <a:t>Disability</a:t>
            </a:r>
          </a:p>
          <a:p>
            <a:pPr lvl="1"/>
            <a:r>
              <a:rPr lang="en-US" dirty="0"/>
              <a:t>Mortality </a:t>
            </a:r>
          </a:p>
        </p:txBody>
      </p:sp>
      <p:sp>
        <p:nvSpPr>
          <p:cNvPr id="4" name="Slide Number Placeholder 3">
            <a:extLst>
              <a:ext uri="{FF2B5EF4-FFF2-40B4-BE49-F238E27FC236}">
                <a16:creationId xmlns:a16="http://schemas.microsoft.com/office/drawing/2014/main" id="{D1A30ED6-BE31-4231-9C39-D64735311F0B}"/>
              </a:ext>
            </a:extLst>
          </p:cNvPr>
          <p:cNvSpPr>
            <a:spLocks noGrp="1"/>
          </p:cNvSpPr>
          <p:nvPr>
            <p:ph type="sldNum" sz="quarter" idx="12"/>
          </p:nvPr>
        </p:nvSpPr>
        <p:spPr/>
        <p:txBody>
          <a:bodyPr/>
          <a:lstStyle/>
          <a:p>
            <a:fld id="{41FC0BE7-116A-461A-BFAD-637614CCDEC9}" type="slidenum">
              <a:rPr lang="en-MY" smtClean="0"/>
              <a:t>8</a:t>
            </a:fld>
            <a:endParaRPr lang="en-MY"/>
          </a:p>
        </p:txBody>
      </p:sp>
      <p:sp>
        <p:nvSpPr>
          <p:cNvPr id="5" name="AutoShape 6">
            <a:extLst>
              <a:ext uri="{FF2B5EF4-FFF2-40B4-BE49-F238E27FC236}">
                <a16:creationId xmlns:a16="http://schemas.microsoft.com/office/drawing/2014/main" id="{95666D0B-B0BC-4366-A477-809691E66A87}"/>
              </a:ext>
            </a:extLst>
          </p:cNvPr>
          <p:cNvSpPr>
            <a:spLocks noChangeArrowheads="1"/>
          </p:cNvSpPr>
          <p:nvPr/>
        </p:nvSpPr>
        <p:spPr bwMode="auto">
          <a:xfrm>
            <a:off x="2817034" y="3226363"/>
            <a:ext cx="3455988" cy="1833563"/>
          </a:xfrm>
          <a:prstGeom prst="leftArrow">
            <a:avLst>
              <a:gd name="adj1" fmla="val 50000"/>
              <a:gd name="adj2" fmla="val 49355"/>
            </a:avLst>
          </a:prstGeom>
          <a:solidFill>
            <a:srgbClr val="FFCC00"/>
          </a:solidFill>
          <a:ln w="9525">
            <a:solidFill>
              <a:srgbClr val="FF990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en-US" b="1" dirty="0">
                <a:latin typeface="Bookman Old Style" panose="02050604050505020204" pitchFamily="18" charset="0"/>
              </a:rPr>
              <a:t>DISCRIMINATION </a:t>
            </a:r>
            <a:r>
              <a:rPr lang="en-US" altLang="en-US" b="1" dirty="0">
                <a:latin typeface="Bookman Old Style" panose="02050604050505020204" pitchFamily="18" charset="0"/>
              </a:rPr>
              <a:t> </a:t>
            </a:r>
            <a:r>
              <a:rPr lang="tr-TR" altLang="en-US" b="1" dirty="0">
                <a:latin typeface="Bookman Old Style" panose="02050604050505020204" pitchFamily="18" charset="0"/>
              </a:rPr>
              <a:t>THROUGH THE LIFE OF WOMEN</a:t>
            </a:r>
          </a:p>
        </p:txBody>
      </p:sp>
    </p:spTree>
    <p:extLst>
      <p:ext uri="{BB962C8B-B14F-4D97-AF65-F5344CB8AC3E}">
        <p14:creationId xmlns:p14="http://schemas.microsoft.com/office/powerpoint/2010/main" val="2294902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8" descr="Baby2.jpg 8.2K">
            <a:hlinkClick r:id="rId5"/>
          </p:cNvPr>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1396207" y="4497389"/>
            <a:ext cx="1765300" cy="2184400"/>
          </a:xfrm>
        </p:spPr>
      </p:pic>
      <p:pic>
        <p:nvPicPr>
          <p:cNvPr id="3076" name="Picture 20" descr="Rel9.jpg 20.8K">
            <a:hlinkClick r:id="rId7"/>
          </p:cNvPr>
          <p:cNvPicPr>
            <a:picLocks noGrp="1" noChangeAspect="1" noChangeArrowheads="1"/>
          </p:cNvPicPr>
          <p:nvPr>
            <p:ph sz="quarter" idx="4"/>
          </p:nvPr>
        </p:nvPicPr>
        <p:blipFill>
          <a:blip r:embed="rId8">
            <a:extLst>
              <a:ext uri="{28A0092B-C50C-407E-A947-70E740481C1C}">
                <a14:useLocalDpi xmlns:a14="http://schemas.microsoft.com/office/drawing/2010/main" val="0"/>
              </a:ext>
            </a:extLst>
          </a:blip>
          <a:srcRect/>
          <a:stretch>
            <a:fillRect/>
          </a:stretch>
        </p:blipFill>
        <p:spPr>
          <a:xfrm>
            <a:off x="5670553" y="4437064"/>
            <a:ext cx="1392237" cy="2187575"/>
          </a:xfrm>
        </p:spPr>
      </p:pic>
      <p:sp>
        <p:nvSpPr>
          <p:cNvPr id="3077" name="AutoShape 22"/>
          <p:cNvSpPr>
            <a:spLocks noChangeArrowheads="1"/>
          </p:cNvSpPr>
          <p:nvPr/>
        </p:nvSpPr>
        <p:spPr bwMode="auto">
          <a:xfrm>
            <a:off x="1595439" y="1557339"/>
            <a:ext cx="2771775" cy="2879725"/>
          </a:xfrm>
          <a:prstGeom prst="wedgeEllipseCallout">
            <a:avLst>
              <a:gd name="adj1" fmla="val -12713"/>
              <a:gd name="adj2" fmla="val 63838"/>
            </a:avLst>
          </a:prstGeom>
          <a:noFill/>
          <a:ln w="9525">
            <a:solidFill>
              <a:srgbClr val="993366"/>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pPr>
            <a:r>
              <a:rPr lang="tr-TR" altLang="en-US">
                <a:latin typeface="Bookman Old Style" panose="02050604050505020204" pitchFamily="18" charset="0"/>
              </a:rPr>
              <a:t>CHILDHOOD</a:t>
            </a:r>
          </a:p>
          <a:p>
            <a:pPr eaLnBrk="1" hangingPunct="1">
              <a:lnSpc>
                <a:spcPct val="90000"/>
              </a:lnSpc>
              <a:spcBef>
                <a:spcPct val="20000"/>
              </a:spcBef>
              <a:buFontTx/>
              <a:buChar char="•"/>
            </a:pPr>
            <a:r>
              <a:rPr lang="tr-TR" altLang="en-US">
                <a:latin typeface="Bookman Old Style" panose="02050604050505020204" pitchFamily="18" charset="0"/>
              </a:rPr>
              <a:t>Sex selective abortion</a:t>
            </a:r>
          </a:p>
          <a:p>
            <a:pPr eaLnBrk="1" hangingPunct="1">
              <a:lnSpc>
                <a:spcPct val="90000"/>
              </a:lnSpc>
              <a:spcBef>
                <a:spcPct val="20000"/>
              </a:spcBef>
              <a:buFontTx/>
              <a:buChar char="•"/>
            </a:pPr>
            <a:r>
              <a:rPr lang="tr-TR" altLang="en-US">
                <a:latin typeface="Bookman Old Style" panose="02050604050505020204" pitchFamily="18" charset="0"/>
              </a:rPr>
              <a:t>Female mutilation</a:t>
            </a:r>
          </a:p>
          <a:p>
            <a:pPr eaLnBrk="1" hangingPunct="1">
              <a:lnSpc>
                <a:spcPct val="90000"/>
              </a:lnSpc>
              <a:spcBef>
                <a:spcPct val="20000"/>
              </a:spcBef>
              <a:buFontTx/>
              <a:buChar char="•"/>
            </a:pPr>
            <a:r>
              <a:rPr lang="tr-TR" altLang="en-US">
                <a:latin typeface="Bookman Old Style" panose="02050604050505020204" pitchFamily="18" charset="0"/>
              </a:rPr>
              <a:t>Nutrition problems</a:t>
            </a:r>
          </a:p>
        </p:txBody>
      </p:sp>
      <p:sp>
        <p:nvSpPr>
          <p:cNvPr id="3078" name="AutoShape 23"/>
          <p:cNvSpPr>
            <a:spLocks noChangeArrowheads="1"/>
          </p:cNvSpPr>
          <p:nvPr/>
        </p:nvSpPr>
        <p:spPr bwMode="auto">
          <a:xfrm>
            <a:off x="1737519" y="268289"/>
            <a:ext cx="5041900" cy="1150937"/>
          </a:xfrm>
          <a:prstGeom prst="downArrow">
            <a:avLst>
              <a:gd name="adj1" fmla="val 50000"/>
              <a:gd name="adj2" fmla="val 25000"/>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buFontTx/>
              <a:buChar char="•"/>
            </a:pPr>
            <a:r>
              <a:rPr lang="tr-TR" altLang="en-US" dirty="0">
                <a:latin typeface="Bookman Old Style" panose="02050604050505020204" pitchFamily="18" charset="0"/>
              </a:rPr>
              <a:t>Neglect</a:t>
            </a:r>
          </a:p>
          <a:p>
            <a:pPr eaLnBrk="1" hangingPunct="1">
              <a:lnSpc>
                <a:spcPct val="90000"/>
              </a:lnSpc>
              <a:spcBef>
                <a:spcPct val="20000"/>
              </a:spcBef>
              <a:buFontTx/>
              <a:buChar char="•"/>
            </a:pPr>
            <a:r>
              <a:rPr lang="tr-TR" altLang="en-US" dirty="0">
                <a:latin typeface="Bookman Old Style" panose="02050604050505020204" pitchFamily="18" charset="0"/>
              </a:rPr>
              <a:t>Cannot benefit from the services</a:t>
            </a:r>
          </a:p>
          <a:p>
            <a:pPr eaLnBrk="1" hangingPunct="1">
              <a:lnSpc>
                <a:spcPct val="90000"/>
              </a:lnSpc>
              <a:spcBef>
                <a:spcPct val="20000"/>
              </a:spcBef>
              <a:buFontTx/>
              <a:buChar char="•"/>
            </a:pPr>
            <a:endParaRPr lang="tr-TR" altLang="en-US" dirty="0">
              <a:latin typeface="Bookman Old Style" panose="02050604050505020204" pitchFamily="18" charset="0"/>
            </a:endParaRPr>
          </a:p>
        </p:txBody>
      </p:sp>
      <p:sp>
        <p:nvSpPr>
          <p:cNvPr id="3079" name="AutoShape 24"/>
          <p:cNvSpPr>
            <a:spLocks noChangeArrowheads="1"/>
          </p:cNvSpPr>
          <p:nvPr/>
        </p:nvSpPr>
        <p:spPr bwMode="auto">
          <a:xfrm>
            <a:off x="4079875" y="981076"/>
            <a:ext cx="3887788" cy="4608513"/>
          </a:xfrm>
          <a:prstGeom prst="wedgeEllipseCallout">
            <a:avLst>
              <a:gd name="adj1" fmla="val 23213"/>
              <a:gd name="adj2" fmla="val 49139"/>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tr-TR" altLang="en-US" dirty="0">
                <a:latin typeface="Bookman Old Style" panose="02050604050505020204" pitchFamily="18" charset="0"/>
              </a:rPr>
              <a:t>ADOLESENT/ADULT</a:t>
            </a:r>
          </a:p>
          <a:p>
            <a:pPr eaLnBrk="1" hangingPunct="1">
              <a:spcBef>
                <a:spcPct val="20000"/>
              </a:spcBef>
              <a:buFontTx/>
              <a:buChar char="•"/>
            </a:pPr>
            <a:r>
              <a:rPr lang="tr-TR" altLang="en-US" dirty="0">
                <a:latin typeface="Bookman Old Style" panose="02050604050505020204" pitchFamily="18" charset="0"/>
              </a:rPr>
              <a:t>Unwanted pregnancies, STDs</a:t>
            </a:r>
          </a:p>
          <a:p>
            <a:pPr eaLnBrk="1" hangingPunct="1">
              <a:spcBef>
                <a:spcPct val="20000"/>
              </a:spcBef>
              <a:buFontTx/>
              <a:buChar char="•"/>
            </a:pPr>
            <a:r>
              <a:rPr lang="tr-TR" altLang="en-US" dirty="0">
                <a:latin typeface="Bookman Old Style" panose="02050604050505020204" pitchFamily="18" charset="0"/>
              </a:rPr>
              <a:t>Sexu</a:t>
            </a:r>
            <a:r>
              <a:rPr lang="en-MY" altLang="en-US" dirty="0">
                <a:latin typeface="Bookman Old Style" panose="02050604050505020204" pitchFamily="18" charset="0"/>
              </a:rPr>
              <a:t>a</a:t>
            </a:r>
            <a:r>
              <a:rPr lang="tr-TR" altLang="en-US" dirty="0">
                <a:latin typeface="Bookman Old Style" panose="02050604050505020204" pitchFamily="18" charset="0"/>
              </a:rPr>
              <a:t>l harassment/abuse</a:t>
            </a:r>
          </a:p>
          <a:p>
            <a:pPr eaLnBrk="1" hangingPunct="1">
              <a:spcBef>
                <a:spcPct val="20000"/>
              </a:spcBef>
              <a:buFontTx/>
              <a:buChar char="•"/>
            </a:pPr>
            <a:r>
              <a:rPr lang="tr-TR" altLang="en-US" dirty="0">
                <a:latin typeface="Bookman Old Style" panose="02050604050505020204" pitchFamily="18" charset="0"/>
              </a:rPr>
              <a:t>Turnpike sex</a:t>
            </a:r>
          </a:p>
          <a:p>
            <a:pPr eaLnBrk="1" hangingPunct="1">
              <a:spcBef>
                <a:spcPct val="20000"/>
              </a:spcBef>
              <a:buFontTx/>
              <a:buChar char="•"/>
            </a:pPr>
            <a:r>
              <a:rPr lang="tr-TR" altLang="en-US" dirty="0">
                <a:latin typeface="Bookman Old Style" panose="02050604050505020204" pitchFamily="18" charset="0"/>
              </a:rPr>
              <a:t>Smoking and  substanve abuse</a:t>
            </a:r>
          </a:p>
          <a:p>
            <a:pPr eaLnBrk="1" hangingPunct="1">
              <a:spcBef>
                <a:spcPct val="20000"/>
              </a:spcBef>
              <a:buFontTx/>
              <a:buChar char="•"/>
            </a:pPr>
            <a:endParaRPr lang="tr-TR" altLang="en-US" dirty="0">
              <a:latin typeface="Bookman Old Style" panose="02050604050505020204" pitchFamily="18" charset="0"/>
            </a:endParaRPr>
          </a:p>
          <a:p>
            <a:pPr eaLnBrk="1" hangingPunct="1">
              <a:spcBef>
                <a:spcPct val="20000"/>
              </a:spcBef>
            </a:pPr>
            <a:r>
              <a:rPr lang="tr-TR" altLang="en-US" sz="3200" dirty="0"/>
              <a:t>			</a:t>
            </a:r>
          </a:p>
          <a:p>
            <a:pPr eaLnBrk="1" hangingPunct="1">
              <a:spcBef>
                <a:spcPct val="20000"/>
              </a:spcBef>
            </a:pPr>
            <a:r>
              <a:rPr lang="tr-TR" altLang="en-US" sz="3200" dirty="0"/>
              <a:t>			</a:t>
            </a:r>
          </a:p>
        </p:txBody>
      </p:sp>
      <p:sp>
        <p:nvSpPr>
          <p:cNvPr id="3080" name="AutoShape 25"/>
          <p:cNvSpPr>
            <a:spLocks noChangeArrowheads="1"/>
          </p:cNvSpPr>
          <p:nvPr/>
        </p:nvSpPr>
        <p:spPr bwMode="auto">
          <a:xfrm>
            <a:off x="7608889" y="1341438"/>
            <a:ext cx="3024187" cy="3600450"/>
          </a:xfrm>
          <a:prstGeom prst="wedgeEllipseCallout">
            <a:avLst>
              <a:gd name="adj1" fmla="val 14620"/>
              <a:gd name="adj2" fmla="val 72532"/>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tr-TR" altLang="en-US">
                <a:latin typeface="Bookman Old Style" panose="02050604050505020204" pitchFamily="18" charset="0"/>
              </a:rPr>
              <a:t>OLDERS</a:t>
            </a:r>
          </a:p>
          <a:p>
            <a:pPr eaLnBrk="1" hangingPunct="1">
              <a:spcBef>
                <a:spcPct val="20000"/>
              </a:spcBef>
              <a:buFontTx/>
              <a:buChar char="•"/>
            </a:pPr>
            <a:r>
              <a:rPr lang="tr-TR" altLang="en-US">
                <a:latin typeface="Bookman Old Style" panose="02050604050505020204" pitchFamily="18" charset="0"/>
              </a:rPr>
              <a:t>Increase in morbidity /problems on quality of life</a:t>
            </a:r>
          </a:p>
          <a:p>
            <a:pPr eaLnBrk="1" hangingPunct="1">
              <a:spcBef>
                <a:spcPct val="20000"/>
              </a:spcBef>
            </a:pPr>
            <a:r>
              <a:rPr lang="tr-TR" altLang="en-US" sz="1600">
                <a:latin typeface="Bookman Old Style" panose="02050604050505020204" pitchFamily="18" charset="0"/>
              </a:rPr>
              <a:t>	</a:t>
            </a:r>
          </a:p>
        </p:txBody>
      </p:sp>
      <p:sp>
        <p:nvSpPr>
          <p:cNvPr id="3081" name="AutoShape 26"/>
          <p:cNvSpPr>
            <a:spLocks noChangeArrowheads="1"/>
          </p:cNvSpPr>
          <p:nvPr/>
        </p:nvSpPr>
        <p:spPr bwMode="auto">
          <a:xfrm>
            <a:off x="4692651" y="268289"/>
            <a:ext cx="5832475" cy="1150937"/>
          </a:xfrm>
          <a:prstGeom prst="downArrow">
            <a:avLst>
              <a:gd name="adj1" fmla="val 50000"/>
              <a:gd name="adj2" fmla="val 25000"/>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buFontTx/>
              <a:buChar char="•"/>
            </a:pPr>
            <a:r>
              <a:rPr lang="tr-TR" altLang="en-US" dirty="0">
                <a:latin typeface="Bookman Old Style" panose="02050604050505020204" pitchFamily="18" charset="0"/>
              </a:rPr>
              <a:t>Violence</a:t>
            </a:r>
          </a:p>
          <a:p>
            <a:pPr eaLnBrk="1" hangingPunct="1">
              <a:spcBef>
                <a:spcPct val="20000"/>
              </a:spcBef>
              <a:buFontTx/>
              <a:buChar char="•"/>
            </a:pPr>
            <a:r>
              <a:rPr lang="tr-TR" altLang="en-US" dirty="0">
                <a:latin typeface="Bookman Old Style" panose="02050604050505020204" pitchFamily="18" charset="0"/>
              </a:rPr>
              <a:t>Social pressure</a:t>
            </a:r>
          </a:p>
          <a:p>
            <a:pPr eaLnBrk="1" hangingPunct="1">
              <a:spcBef>
                <a:spcPct val="20000"/>
              </a:spcBef>
              <a:buFontTx/>
              <a:buChar char="•"/>
            </a:pPr>
            <a:r>
              <a:rPr lang="tr-TR" altLang="en-US" dirty="0">
                <a:latin typeface="Bookman Old Style" panose="02050604050505020204" pitchFamily="18" charset="0"/>
              </a:rPr>
              <a:t>Increase in morbidity</a:t>
            </a:r>
          </a:p>
        </p:txBody>
      </p:sp>
      <p:graphicFrame>
        <p:nvGraphicFramePr>
          <p:cNvPr id="3074" name="Object 28"/>
          <p:cNvGraphicFramePr>
            <a:graphicFrameLocks noChangeAspect="1"/>
          </p:cNvGraphicFramePr>
          <p:nvPr/>
        </p:nvGraphicFramePr>
        <p:xfrm>
          <a:off x="9167813" y="4000501"/>
          <a:ext cx="1123950" cy="2505075"/>
        </p:xfrm>
        <a:graphic>
          <a:graphicData uri="http://schemas.openxmlformats.org/presentationml/2006/ole">
            <mc:AlternateContent xmlns:mc="http://schemas.openxmlformats.org/markup-compatibility/2006">
              <mc:Choice xmlns:v="urn:schemas-microsoft-com:vml" Requires="v">
                <p:oleObj name="Bit Eşlem Resmi" r:id="rId9" imgW="1123810" imgH="2505425" progId="Paint.Picture">
                  <p:embed/>
                </p:oleObj>
              </mc:Choice>
              <mc:Fallback>
                <p:oleObj name="Bit Eşlem Resmi" r:id="rId9" imgW="1123810" imgH="2505425" progId="Paint.Picture">
                  <p:embed/>
                  <p:pic>
                    <p:nvPicPr>
                      <p:cNvPr id="3074" name="Object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67813" y="4000501"/>
                        <a:ext cx="112395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791200" y="3124200"/>
            <a:ext cx="609600" cy="609600"/>
          </a:xfrm>
          <a:prstGeom prst="rect">
            <a:avLst/>
          </a:prstGeom>
        </p:spPr>
      </p:pic>
      <p:sp>
        <p:nvSpPr>
          <p:cNvPr id="3" name="Slide Number Placeholder 2">
            <a:extLst>
              <a:ext uri="{FF2B5EF4-FFF2-40B4-BE49-F238E27FC236}">
                <a16:creationId xmlns:a16="http://schemas.microsoft.com/office/drawing/2014/main" id="{BC954174-EC46-43AB-B29E-11928F9A50A2}"/>
              </a:ext>
            </a:extLst>
          </p:cNvPr>
          <p:cNvSpPr>
            <a:spLocks noGrp="1"/>
          </p:cNvSpPr>
          <p:nvPr>
            <p:ph type="sldNum" sz="quarter" idx="12"/>
          </p:nvPr>
        </p:nvSpPr>
        <p:spPr/>
        <p:txBody>
          <a:bodyPr/>
          <a:lstStyle/>
          <a:p>
            <a:fld id="{D79AA434-22F2-4AC9-9FF0-03DDE0098F3A}" type="slidenum">
              <a:rPr lang="tr-TR" altLang="en-US" smtClean="0"/>
              <a:pPr/>
              <a:t>9</a:t>
            </a:fld>
            <a:endParaRPr lang="tr-TR" altLang="en-US"/>
          </a:p>
        </p:txBody>
      </p:sp>
    </p:spTree>
    <p:extLst>
      <p:ext uri="{BB962C8B-B14F-4D97-AF65-F5344CB8AC3E}">
        <p14:creationId xmlns:p14="http://schemas.microsoft.com/office/powerpoint/2010/main" val="18004721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611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1094</Words>
  <Application>Microsoft Office PowerPoint</Application>
  <PresentationFormat>Widescreen</PresentationFormat>
  <Paragraphs>174</Paragraphs>
  <Slides>22</Slides>
  <Notes>1</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Bookman Old Style</vt:lpstr>
      <vt:lpstr>Calibri</vt:lpstr>
      <vt:lpstr>Calibri Light</vt:lpstr>
      <vt:lpstr>Office Theme</vt:lpstr>
      <vt:lpstr>Bit Eşlem Resmi</vt:lpstr>
      <vt:lpstr>Maternal Health  AP Dr Tan Kok Leong Department of Community Medicine</vt:lpstr>
      <vt:lpstr>Learning Outcomes</vt:lpstr>
      <vt:lpstr>Every minute of every day</vt:lpstr>
      <vt:lpstr>Maternal Mortality</vt:lpstr>
      <vt:lpstr>Maternal Mortality (cont)</vt:lpstr>
      <vt:lpstr>PowerPoint Presentation</vt:lpstr>
      <vt:lpstr>Reducing maternal mortality involves:</vt:lpstr>
      <vt:lpstr>Gender and Women Health</vt:lpstr>
      <vt:lpstr>PowerPoint Presentation</vt:lpstr>
      <vt:lpstr>Safe Motherhood – ‘Origins’</vt:lpstr>
      <vt:lpstr>Safe Motherhood – ‘A definition’</vt:lpstr>
      <vt:lpstr>Five Pillars of Safe Motherhood</vt:lpstr>
      <vt:lpstr>Five Pillars of Safe Motherhood (cont1)</vt:lpstr>
      <vt:lpstr>Five Pillars of Safe Motherhood (cont2)</vt:lpstr>
      <vt:lpstr>Mother-Baby Package</vt:lpstr>
      <vt:lpstr>Mother-Baby Package (cont1)</vt:lpstr>
      <vt:lpstr>Mother-Baby Package (cont2)</vt:lpstr>
      <vt:lpstr>Mother-Baby Package (cont3)</vt:lpstr>
      <vt:lpstr>Issues in Management of Maternal Care Services and Safe Motherhood</vt:lpstr>
      <vt:lpstr>Issues in Management of Maternal Care Services and Safe Motherhood (cont)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Eileen Chew Kim Jun</dc:creator>
  <cp:lastModifiedBy>Tan Kok Leong</cp:lastModifiedBy>
  <cp:revision>3</cp:revision>
  <dcterms:created xsi:type="dcterms:W3CDTF">2018-03-07T02:18:52Z</dcterms:created>
  <dcterms:modified xsi:type="dcterms:W3CDTF">2023-01-11T01:24:23Z</dcterms:modified>
</cp:coreProperties>
</file>