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3.xml" ContentType="application/vnd.openxmlformats-officedocument.presentationml.notesSlide+xml"/>
  <Override PartName="/ppt/tags/tag13.xml" ContentType="application/vnd.openxmlformats-officedocument.presentationml.tags+xml"/>
  <Override PartName="/ppt/notesSlides/notesSlide4.xml" ContentType="application/vnd.openxmlformats-officedocument.presentationml.notesSlide+xml"/>
  <Override PartName="/ppt/tags/tag14.xml" ContentType="application/vnd.openxmlformats-officedocument.presentationml.tags+xml"/>
  <Override PartName="/ppt/notesSlides/notesSlide5.xml" ContentType="application/vnd.openxmlformats-officedocument.presentationml.notesSlide+xml"/>
  <Override PartName="/ppt/tags/tag15.xml" ContentType="application/vnd.openxmlformats-officedocument.presentationml.tags+xml"/>
  <Override PartName="/ppt/notesSlides/notesSlide6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7.xml" ContentType="application/vnd.openxmlformats-officedocument.presentationml.notesSlide+xml"/>
  <Override PartName="/ppt/tags/tag18.xml" ContentType="application/vnd.openxmlformats-officedocument.presentationml.tags+xml"/>
  <Override PartName="/ppt/notesSlides/notesSlide8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9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0.xml" ContentType="application/vnd.openxmlformats-officedocument.presentationml.notesSlide+xml"/>
  <Override PartName="/ppt/tags/tag29.xml" ContentType="application/vnd.openxmlformats-officedocument.presentationml.tags+xml"/>
  <Override PartName="/ppt/notesSlides/notesSlide11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3" r:id="rId1"/>
  </p:sldMasterIdLst>
  <p:notesMasterIdLst>
    <p:notesMasterId r:id="rId35"/>
  </p:notesMasterIdLst>
  <p:sldIdLst>
    <p:sldId id="370" r:id="rId2"/>
    <p:sldId id="371" r:id="rId3"/>
    <p:sldId id="374" r:id="rId4"/>
    <p:sldId id="339" r:id="rId5"/>
    <p:sldId id="340" r:id="rId6"/>
    <p:sldId id="341" r:id="rId7"/>
    <p:sldId id="373" r:id="rId8"/>
    <p:sldId id="342" r:id="rId9"/>
    <p:sldId id="343" r:id="rId10"/>
    <p:sldId id="344" r:id="rId11"/>
    <p:sldId id="345" r:id="rId12"/>
    <p:sldId id="346" r:id="rId13"/>
    <p:sldId id="347" r:id="rId14"/>
    <p:sldId id="348" r:id="rId15"/>
    <p:sldId id="349" r:id="rId16"/>
    <p:sldId id="351" r:id="rId17"/>
    <p:sldId id="350" r:id="rId18"/>
    <p:sldId id="353" r:id="rId19"/>
    <p:sldId id="354" r:id="rId20"/>
    <p:sldId id="355" r:id="rId21"/>
    <p:sldId id="357" r:id="rId22"/>
    <p:sldId id="358" r:id="rId23"/>
    <p:sldId id="359" r:id="rId24"/>
    <p:sldId id="360" r:id="rId25"/>
    <p:sldId id="361" r:id="rId26"/>
    <p:sldId id="362" r:id="rId27"/>
    <p:sldId id="363" r:id="rId28"/>
    <p:sldId id="364" r:id="rId29"/>
    <p:sldId id="365" r:id="rId30"/>
    <p:sldId id="366" r:id="rId31"/>
    <p:sldId id="368" r:id="rId32"/>
    <p:sldId id="372" r:id="rId33"/>
    <p:sldId id="369" r:id="rId34"/>
  </p:sldIdLst>
  <p:sldSz cx="12192000" cy="6858000"/>
  <p:notesSz cx="6858000" cy="9144000"/>
  <p:custDataLst>
    <p:tags r:id="rId3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5964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264C78-1E23-4D07-BB77-26303E26A53D}" v="4" dt="2022-04-15T00:34:27.9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7" autoAdjust="0"/>
    <p:restoredTop sz="92751" autoAdjust="0"/>
  </p:normalViewPr>
  <p:slideViewPr>
    <p:cSldViewPr>
      <p:cViewPr>
        <p:scale>
          <a:sx n="100" d="100"/>
          <a:sy n="100" d="100"/>
        </p:scale>
        <p:origin x="912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win Mie Aye" userId="b41e5645-b545-4c56-ab3a-c8cb339b1142" providerId="ADAL" clId="{A4264C78-1E23-4D07-BB77-26303E26A53D}"/>
    <pc:docChg chg="undo custSel addSld modSld modMainMaster modNotesMaster">
      <pc:chgData name="Lwin Mie Aye" userId="b41e5645-b545-4c56-ab3a-c8cb339b1142" providerId="ADAL" clId="{A4264C78-1E23-4D07-BB77-26303E26A53D}" dt="2022-04-15T00:34:35.259" v="188" actId="207"/>
      <pc:docMkLst>
        <pc:docMk/>
      </pc:docMkLst>
      <pc:sldChg chg="modSp">
        <pc:chgData name="Lwin Mie Aye" userId="b41e5645-b545-4c56-ab3a-c8cb339b1142" providerId="ADAL" clId="{A4264C78-1E23-4D07-BB77-26303E26A53D}" dt="2022-04-15T00:29:20.496" v="6"/>
        <pc:sldMkLst>
          <pc:docMk/>
          <pc:sldMk cId="3367376633" sldId="339"/>
        </pc:sldMkLst>
        <pc:spChg chg="mod">
          <ac:chgData name="Lwin Mie Aye" userId="b41e5645-b545-4c56-ab3a-c8cb339b1142" providerId="ADAL" clId="{A4264C78-1E23-4D07-BB77-26303E26A53D}" dt="2022-04-15T00:29:20.496" v="6"/>
          <ac:spMkLst>
            <pc:docMk/>
            <pc:sldMk cId="3367376633" sldId="339"/>
            <ac:spMk id="3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20.496" v="6"/>
          <ac:spMkLst>
            <pc:docMk/>
            <pc:sldMk cId="3367376633" sldId="339"/>
            <ac:spMk id="4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20.496" v="6"/>
          <ac:spMkLst>
            <pc:docMk/>
            <pc:sldMk cId="3367376633" sldId="339"/>
            <ac:spMk id="8" creationId="{00000000-0000-0000-0000-000000000000}"/>
          </ac:spMkLst>
        </pc:spChg>
        <pc:picChg chg="mod">
          <ac:chgData name="Lwin Mie Aye" userId="b41e5645-b545-4c56-ab3a-c8cb339b1142" providerId="ADAL" clId="{A4264C78-1E23-4D07-BB77-26303E26A53D}" dt="2022-04-15T00:29:13.604" v="2"/>
          <ac:picMkLst>
            <pc:docMk/>
            <pc:sldMk cId="3367376633" sldId="339"/>
            <ac:picMk id="2" creationId="{00000000-0000-0000-0000-000000000000}"/>
          </ac:picMkLst>
        </pc:picChg>
      </pc:sldChg>
      <pc:sldChg chg="modSp">
        <pc:chgData name="Lwin Mie Aye" userId="b41e5645-b545-4c56-ab3a-c8cb339b1142" providerId="ADAL" clId="{A4264C78-1E23-4D07-BB77-26303E26A53D}" dt="2022-04-15T00:29:20.496" v="6"/>
        <pc:sldMkLst>
          <pc:docMk/>
          <pc:sldMk cId="1029292691" sldId="340"/>
        </pc:sldMkLst>
        <pc:spChg chg="mod">
          <ac:chgData name="Lwin Mie Aye" userId="b41e5645-b545-4c56-ab3a-c8cb339b1142" providerId="ADAL" clId="{A4264C78-1E23-4D07-BB77-26303E26A53D}" dt="2022-04-15T00:29:20.496" v="6"/>
          <ac:spMkLst>
            <pc:docMk/>
            <pc:sldMk cId="1029292691" sldId="340"/>
            <ac:spMk id="31747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20.496" v="6"/>
          <ac:spMkLst>
            <pc:docMk/>
            <pc:sldMk cId="1029292691" sldId="340"/>
            <ac:spMk id="31748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20.496" v="6"/>
          <ac:spMkLst>
            <pc:docMk/>
            <pc:sldMk cId="1029292691" sldId="340"/>
            <ac:spMk id="31749" creationId="{00000000-0000-0000-0000-000000000000}"/>
          </ac:spMkLst>
        </pc:spChg>
        <pc:picChg chg="mod">
          <ac:chgData name="Lwin Mie Aye" userId="b41e5645-b545-4c56-ab3a-c8cb339b1142" providerId="ADAL" clId="{A4264C78-1E23-4D07-BB77-26303E26A53D}" dt="2022-04-15T00:29:13.604" v="2"/>
          <ac:picMkLst>
            <pc:docMk/>
            <pc:sldMk cId="1029292691" sldId="340"/>
            <ac:picMk id="2" creationId="{00000000-0000-0000-0000-000000000000}"/>
          </ac:picMkLst>
        </pc:picChg>
      </pc:sldChg>
      <pc:sldChg chg="modSp">
        <pc:chgData name="Lwin Mie Aye" userId="b41e5645-b545-4c56-ab3a-c8cb339b1142" providerId="ADAL" clId="{A4264C78-1E23-4D07-BB77-26303E26A53D}" dt="2022-04-15T00:29:20.496" v="6"/>
        <pc:sldMkLst>
          <pc:docMk/>
          <pc:sldMk cId="2774226217" sldId="341"/>
        </pc:sldMkLst>
        <pc:spChg chg="mod">
          <ac:chgData name="Lwin Mie Aye" userId="b41e5645-b545-4c56-ab3a-c8cb339b1142" providerId="ADAL" clId="{A4264C78-1E23-4D07-BB77-26303E26A53D}" dt="2022-04-15T00:29:20.496" v="6"/>
          <ac:spMkLst>
            <pc:docMk/>
            <pc:sldMk cId="2774226217" sldId="341"/>
            <ac:spMk id="2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13.604" v="2"/>
          <ac:spMkLst>
            <pc:docMk/>
            <pc:sldMk cId="2774226217" sldId="341"/>
            <ac:spMk id="3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20.496" v="6"/>
          <ac:spMkLst>
            <pc:docMk/>
            <pc:sldMk cId="2774226217" sldId="341"/>
            <ac:spMk id="5" creationId="{00000000-0000-0000-0000-000000000000}"/>
          </ac:spMkLst>
        </pc:spChg>
        <pc:picChg chg="mod">
          <ac:chgData name="Lwin Mie Aye" userId="b41e5645-b545-4c56-ab3a-c8cb339b1142" providerId="ADAL" clId="{A4264C78-1E23-4D07-BB77-26303E26A53D}" dt="2022-04-15T00:29:13.604" v="2"/>
          <ac:picMkLst>
            <pc:docMk/>
            <pc:sldMk cId="2774226217" sldId="341"/>
            <ac:picMk id="4" creationId="{00000000-0000-0000-0000-000000000000}"/>
          </ac:picMkLst>
        </pc:picChg>
      </pc:sldChg>
      <pc:sldChg chg="modSp modNotes">
        <pc:chgData name="Lwin Mie Aye" userId="b41e5645-b545-4c56-ab3a-c8cb339b1142" providerId="ADAL" clId="{A4264C78-1E23-4D07-BB77-26303E26A53D}" dt="2022-04-15T00:29:20.496" v="6"/>
        <pc:sldMkLst>
          <pc:docMk/>
          <pc:sldMk cId="2016638840" sldId="342"/>
        </pc:sldMkLst>
        <pc:spChg chg="mod">
          <ac:chgData name="Lwin Mie Aye" userId="b41e5645-b545-4c56-ab3a-c8cb339b1142" providerId="ADAL" clId="{A4264C78-1E23-4D07-BB77-26303E26A53D}" dt="2022-04-15T00:29:20.496" v="6"/>
          <ac:spMkLst>
            <pc:docMk/>
            <pc:sldMk cId="2016638840" sldId="342"/>
            <ac:spMk id="6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20.496" v="6"/>
          <ac:spMkLst>
            <pc:docMk/>
            <pc:sldMk cId="2016638840" sldId="342"/>
            <ac:spMk id="13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20.496" v="6"/>
          <ac:spMkLst>
            <pc:docMk/>
            <pc:sldMk cId="2016638840" sldId="342"/>
            <ac:spMk id="14" creationId="{00000000-0000-0000-0000-000000000000}"/>
          </ac:spMkLst>
        </pc:spChg>
        <pc:picChg chg="mod">
          <ac:chgData name="Lwin Mie Aye" userId="b41e5645-b545-4c56-ab3a-c8cb339b1142" providerId="ADAL" clId="{A4264C78-1E23-4D07-BB77-26303E26A53D}" dt="2022-04-15T00:29:13.604" v="2"/>
          <ac:picMkLst>
            <pc:docMk/>
            <pc:sldMk cId="2016638840" sldId="342"/>
            <ac:picMk id="2" creationId="{00000000-0000-0000-0000-000000000000}"/>
          </ac:picMkLst>
        </pc:picChg>
      </pc:sldChg>
      <pc:sldChg chg="modSp">
        <pc:chgData name="Lwin Mie Aye" userId="b41e5645-b545-4c56-ab3a-c8cb339b1142" providerId="ADAL" clId="{A4264C78-1E23-4D07-BB77-26303E26A53D}" dt="2022-04-15T00:29:20.496" v="6"/>
        <pc:sldMkLst>
          <pc:docMk/>
          <pc:sldMk cId="126008778" sldId="343"/>
        </pc:sldMkLst>
        <pc:spChg chg="mod">
          <ac:chgData name="Lwin Mie Aye" userId="b41e5645-b545-4c56-ab3a-c8cb339b1142" providerId="ADAL" clId="{A4264C78-1E23-4D07-BB77-26303E26A53D}" dt="2022-04-15T00:29:13.604" v="2"/>
          <ac:spMkLst>
            <pc:docMk/>
            <pc:sldMk cId="126008778" sldId="343"/>
            <ac:spMk id="3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20.496" v="6"/>
          <ac:spMkLst>
            <pc:docMk/>
            <pc:sldMk cId="126008778" sldId="343"/>
            <ac:spMk id="5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20.496" v="6"/>
          <ac:spMkLst>
            <pc:docMk/>
            <pc:sldMk cId="126008778" sldId="343"/>
            <ac:spMk id="6" creationId="{00000000-0000-0000-0000-000000000000}"/>
          </ac:spMkLst>
        </pc:spChg>
        <pc:picChg chg="mod">
          <ac:chgData name="Lwin Mie Aye" userId="b41e5645-b545-4c56-ab3a-c8cb339b1142" providerId="ADAL" clId="{A4264C78-1E23-4D07-BB77-26303E26A53D}" dt="2022-04-15T00:29:13.604" v="2"/>
          <ac:picMkLst>
            <pc:docMk/>
            <pc:sldMk cId="126008778" sldId="343"/>
            <ac:picMk id="2" creationId="{00000000-0000-0000-0000-000000000000}"/>
          </ac:picMkLst>
        </pc:picChg>
      </pc:sldChg>
      <pc:sldChg chg="modSp">
        <pc:chgData name="Lwin Mie Aye" userId="b41e5645-b545-4c56-ab3a-c8cb339b1142" providerId="ADAL" clId="{A4264C78-1E23-4D07-BB77-26303E26A53D}" dt="2022-04-15T00:29:20.496" v="6"/>
        <pc:sldMkLst>
          <pc:docMk/>
          <pc:sldMk cId="2557910826" sldId="344"/>
        </pc:sldMkLst>
        <pc:spChg chg="mod">
          <ac:chgData name="Lwin Mie Aye" userId="b41e5645-b545-4c56-ab3a-c8cb339b1142" providerId="ADAL" clId="{A4264C78-1E23-4D07-BB77-26303E26A53D}" dt="2022-04-15T00:29:20.496" v="6"/>
          <ac:spMkLst>
            <pc:docMk/>
            <pc:sldMk cId="2557910826" sldId="344"/>
            <ac:spMk id="2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20.496" v="6"/>
          <ac:spMkLst>
            <pc:docMk/>
            <pc:sldMk cId="2557910826" sldId="344"/>
            <ac:spMk id="3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20.496" v="6"/>
          <ac:spMkLst>
            <pc:docMk/>
            <pc:sldMk cId="2557910826" sldId="344"/>
            <ac:spMk id="5" creationId="{00000000-0000-0000-0000-000000000000}"/>
          </ac:spMkLst>
        </pc:spChg>
        <pc:picChg chg="mod">
          <ac:chgData name="Lwin Mie Aye" userId="b41e5645-b545-4c56-ab3a-c8cb339b1142" providerId="ADAL" clId="{A4264C78-1E23-4D07-BB77-26303E26A53D}" dt="2022-04-15T00:29:13.604" v="2"/>
          <ac:picMkLst>
            <pc:docMk/>
            <pc:sldMk cId="2557910826" sldId="344"/>
            <ac:picMk id="4" creationId="{00000000-0000-0000-0000-000000000000}"/>
          </ac:picMkLst>
        </pc:picChg>
      </pc:sldChg>
      <pc:sldChg chg="modSp modNotes">
        <pc:chgData name="Lwin Mie Aye" userId="b41e5645-b545-4c56-ab3a-c8cb339b1142" providerId="ADAL" clId="{A4264C78-1E23-4D07-BB77-26303E26A53D}" dt="2022-04-15T00:29:20.496" v="6"/>
        <pc:sldMkLst>
          <pc:docMk/>
          <pc:sldMk cId="1917270131" sldId="345"/>
        </pc:sldMkLst>
        <pc:spChg chg="mod">
          <ac:chgData name="Lwin Mie Aye" userId="b41e5645-b545-4c56-ab3a-c8cb339b1142" providerId="ADAL" clId="{A4264C78-1E23-4D07-BB77-26303E26A53D}" dt="2022-04-15T00:29:20.496" v="6"/>
          <ac:spMkLst>
            <pc:docMk/>
            <pc:sldMk cId="1917270131" sldId="345"/>
            <ac:spMk id="6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20.496" v="6"/>
          <ac:spMkLst>
            <pc:docMk/>
            <pc:sldMk cId="1917270131" sldId="345"/>
            <ac:spMk id="530434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13.604" v="2"/>
          <ac:spMkLst>
            <pc:docMk/>
            <pc:sldMk cId="1917270131" sldId="345"/>
            <ac:spMk id="530435" creationId="{00000000-0000-0000-0000-000000000000}"/>
          </ac:spMkLst>
        </pc:spChg>
        <pc:graphicFrameChg chg="mod">
          <ac:chgData name="Lwin Mie Aye" userId="b41e5645-b545-4c56-ab3a-c8cb339b1142" providerId="ADAL" clId="{A4264C78-1E23-4D07-BB77-26303E26A53D}" dt="2022-04-15T00:29:13.604" v="2"/>
          <ac:graphicFrameMkLst>
            <pc:docMk/>
            <pc:sldMk cId="1917270131" sldId="345"/>
            <ac:graphicFrameMk id="530436" creationId="{00000000-0000-0000-0000-000000000000}"/>
          </ac:graphicFrameMkLst>
        </pc:graphicFrameChg>
        <pc:graphicFrameChg chg="mod">
          <ac:chgData name="Lwin Mie Aye" userId="b41e5645-b545-4c56-ab3a-c8cb339b1142" providerId="ADAL" clId="{A4264C78-1E23-4D07-BB77-26303E26A53D}" dt="2022-04-15T00:29:13.604" v="2"/>
          <ac:graphicFrameMkLst>
            <pc:docMk/>
            <pc:sldMk cId="1917270131" sldId="345"/>
            <ac:graphicFrameMk id="530437" creationId="{00000000-0000-0000-0000-000000000000}"/>
          </ac:graphicFrameMkLst>
        </pc:graphicFrameChg>
        <pc:picChg chg="mod">
          <ac:chgData name="Lwin Mie Aye" userId="b41e5645-b545-4c56-ab3a-c8cb339b1142" providerId="ADAL" clId="{A4264C78-1E23-4D07-BB77-26303E26A53D}" dt="2022-04-15T00:29:13.604" v="2"/>
          <ac:picMkLst>
            <pc:docMk/>
            <pc:sldMk cId="1917270131" sldId="345"/>
            <ac:picMk id="2" creationId="{00000000-0000-0000-0000-000000000000}"/>
          </ac:picMkLst>
        </pc:picChg>
      </pc:sldChg>
      <pc:sldChg chg="modSp modNotes">
        <pc:chgData name="Lwin Mie Aye" userId="b41e5645-b545-4c56-ab3a-c8cb339b1142" providerId="ADAL" clId="{A4264C78-1E23-4D07-BB77-26303E26A53D}" dt="2022-04-15T00:29:20.496" v="6"/>
        <pc:sldMkLst>
          <pc:docMk/>
          <pc:sldMk cId="3611331109" sldId="346"/>
        </pc:sldMkLst>
        <pc:spChg chg="mod">
          <ac:chgData name="Lwin Mie Aye" userId="b41e5645-b545-4c56-ab3a-c8cb339b1142" providerId="ADAL" clId="{A4264C78-1E23-4D07-BB77-26303E26A53D}" dt="2022-04-15T00:29:20.496" v="6"/>
          <ac:spMkLst>
            <pc:docMk/>
            <pc:sldMk cId="3611331109" sldId="346"/>
            <ac:spMk id="5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20.496" v="6"/>
          <ac:spMkLst>
            <pc:docMk/>
            <pc:sldMk cId="3611331109" sldId="346"/>
            <ac:spMk id="531458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20.496" v="6"/>
          <ac:spMkLst>
            <pc:docMk/>
            <pc:sldMk cId="3611331109" sldId="346"/>
            <ac:spMk id="531459" creationId="{00000000-0000-0000-0000-000000000000}"/>
          </ac:spMkLst>
        </pc:spChg>
        <pc:graphicFrameChg chg="mod">
          <ac:chgData name="Lwin Mie Aye" userId="b41e5645-b545-4c56-ab3a-c8cb339b1142" providerId="ADAL" clId="{A4264C78-1E23-4D07-BB77-26303E26A53D}" dt="2022-04-15T00:29:13.604" v="2"/>
          <ac:graphicFrameMkLst>
            <pc:docMk/>
            <pc:sldMk cId="3611331109" sldId="346"/>
            <ac:graphicFrameMk id="531460" creationId="{00000000-0000-0000-0000-000000000000}"/>
          </ac:graphicFrameMkLst>
        </pc:graphicFrameChg>
        <pc:picChg chg="mod">
          <ac:chgData name="Lwin Mie Aye" userId="b41e5645-b545-4c56-ab3a-c8cb339b1142" providerId="ADAL" clId="{A4264C78-1E23-4D07-BB77-26303E26A53D}" dt="2022-04-15T00:29:13.604" v="2"/>
          <ac:picMkLst>
            <pc:docMk/>
            <pc:sldMk cId="3611331109" sldId="346"/>
            <ac:picMk id="2" creationId="{00000000-0000-0000-0000-000000000000}"/>
          </ac:picMkLst>
        </pc:picChg>
      </pc:sldChg>
      <pc:sldChg chg="modSp modNotes">
        <pc:chgData name="Lwin Mie Aye" userId="b41e5645-b545-4c56-ab3a-c8cb339b1142" providerId="ADAL" clId="{A4264C78-1E23-4D07-BB77-26303E26A53D}" dt="2022-04-15T00:29:20.496" v="6"/>
        <pc:sldMkLst>
          <pc:docMk/>
          <pc:sldMk cId="3527729358" sldId="347"/>
        </pc:sldMkLst>
        <pc:spChg chg="mod">
          <ac:chgData name="Lwin Mie Aye" userId="b41e5645-b545-4c56-ab3a-c8cb339b1142" providerId="ADAL" clId="{A4264C78-1E23-4D07-BB77-26303E26A53D}" dt="2022-04-15T00:29:20.496" v="6"/>
          <ac:spMkLst>
            <pc:docMk/>
            <pc:sldMk cId="3527729358" sldId="347"/>
            <ac:spMk id="7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20.496" v="6"/>
          <ac:spMkLst>
            <pc:docMk/>
            <pc:sldMk cId="3527729358" sldId="347"/>
            <ac:spMk id="532482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20.496" v="6"/>
          <ac:spMkLst>
            <pc:docMk/>
            <pc:sldMk cId="3527729358" sldId="347"/>
            <ac:spMk id="532483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13.604" v="2"/>
          <ac:spMkLst>
            <pc:docMk/>
            <pc:sldMk cId="3527729358" sldId="347"/>
            <ac:spMk id="532486" creationId="{00000000-0000-0000-0000-000000000000}"/>
          </ac:spMkLst>
        </pc:spChg>
        <pc:graphicFrameChg chg="mod">
          <ac:chgData name="Lwin Mie Aye" userId="b41e5645-b545-4c56-ab3a-c8cb339b1142" providerId="ADAL" clId="{A4264C78-1E23-4D07-BB77-26303E26A53D}" dt="2022-04-15T00:29:13.604" v="2"/>
          <ac:graphicFrameMkLst>
            <pc:docMk/>
            <pc:sldMk cId="3527729358" sldId="347"/>
            <ac:graphicFrameMk id="532484" creationId="{00000000-0000-0000-0000-000000000000}"/>
          </ac:graphicFrameMkLst>
        </pc:graphicFrameChg>
        <pc:graphicFrameChg chg="mod">
          <ac:chgData name="Lwin Mie Aye" userId="b41e5645-b545-4c56-ab3a-c8cb339b1142" providerId="ADAL" clId="{A4264C78-1E23-4D07-BB77-26303E26A53D}" dt="2022-04-15T00:29:13.604" v="2"/>
          <ac:graphicFrameMkLst>
            <pc:docMk/>
            <pc:sldMk cId="3527729358" sldId="347"/>
            <ac:graphicFrameMk id="532485" creationId="{00000000-0000-0000-0000-000000000000}"/>
          </ac:graphicFrameMkLst>
        </pc:graphicFrameChg>
        <pc:picChg chg="mod">
          <ac:chgData name="Lwin Mie Aye" userId="b41e5645-b545-4c56-ab3a-c8cb339b1142" providerId="ADAL" clId="{A4264C78-1E23-4D07-BB77-26303E26A53D}" dt="2022-04-15T00:29:13.604" v="2"/>
          <ac:picMkLst>
            <pc:docMk/>
            <pc:sldMk cId="3527729358" sldId="347"/>
            <ac:picMk id="2" creationId="{00000000-0000-0000-0000-000000000000}"/>
          </ac:picMkLst>
        </pc:picChg>
      </pc:sldChg>
      <pc:sldChg chg="modSp modNotes">
        <pc:chgData name="Lwin Mie Aye" userId="b41e5645-b545-4c56-ab3a-c8cb339b1142" providerId="ADAL" clId="{A4264C78-1E23-4D07-BB77-26303E26A53D}" dt="2022-04-15T00:29:20.496" v="6"/>
        <pc:sldMkLst>
          <pc:docMk/>
          <pc:sldMk cId="3313435107" sldId="348"/>
        </pc:sldMkLst>
        <pc:spChg chg="mod">
          <ac:chgData name="Lwin Mie Aye" userId="b41e5645-b545-4c56-ab3a-c8cb339b1142" providerId="ADAL" clId="{A4264C78-1E23-4D07-BB77-26303E26A53D}" dt="2022-04-15T00:29:20.496" v="6"/>
          <ac:spMkLst>
            <pc:docMk/>
            <pc:sldMk cId="3313435107" sldId="348"/>
            <ac:spMk id="6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20.496" v="6"/>
          <ac:spMkLst>
            <pc:docMk/>
            <pc:sldMk cId="3313435107" sldId="348"/>
            <ac:spMk id="533506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20.496" v="6"/>
          <ac:spMkLst>
            <pc:docMk/>
            <pc:sldMk cId="3313435107" sldId="348"/>
            <ac:spMk id="533507" creationId="{00000000-0000-0000-0000-000000000000}"/>
          </ac:spMkLst>
        </pc:spChg>
        <pc:graphicFrameChg chg="mod">
          <ac:chgData name="Lwin Mie Aye" userId="b41e5645-b545-4c56-ab3a-c8cb339b1142" providerId="ADAL" clId="{A4264C78-1E23-4D07-BB77-26303E26A53D}" dt="2022-04-15T00:29:13.604" v="2"/>
          <ac:graphicFrameMkLst>
            <pc:docMk/>
            <pc:sldMk cId="3313435107" sldId="348"/>
            <ac:graphicFrameMk id="533508" creationId="{00000000-0000-0000-0000-000000000000}"/>
          </ac:graphicFrameMkLst>
        </pc:graphicFrameChg>
        <pc:graphicFrameChg chg="mod">
          <ac:chgData name="Lwin Mie Aye" userId="b41e5645-b545-4c56-ab3a-c8cb339b1142" providerId="ADAL" clId="{A4264C78-1E23-4D07-BB77-26303E26A53D}" dt="2022-04-15T00:29:13.604" v="2"/>
          <ac:graphicFrameMkLst>
            <pc:docMk/>
            <pc:sldMk cId="3313435107" sldId="348"/>
            <ac:graphicFrameMk id="533509" creationId="{00000000-0000-0000-0000-000000000000}"/>
          </ac:graphicFrameMkLst>
        </pc:graphicFrameChg>
        <pc:picChg chg="mod">
          <ac:chgData name="Lwin Mie Aye" userId="b41e5645-b545-4c56-ab3a-c8cb339b1142" providerId="ADAL" clId="{A4264C78-1E23-4D07-BB77-26303E26A53D}" dt="2022-04-15T00:29:13.604" v="2"/>
          <ac:picMkLst>
            <pc:docMk/>
            <pc:sldMk cId="3313435107" sldId="348"/>
            <ac:picMk id="2" creationId="{00000000-0000-0000-0000-000000000000}"/>
          </ac:picMkLst>
        </pc:picChg>
      </pc:sldChg>
      <pc:sldChg chg="modSp">
        <pc:chgData name="Lwin Mie Aye" userId="b41e5645-b545-4c56-ab3a-c8cb339b1142" providerId="ADAL" clId="{A4264C78-1E23-4D07-BB77-26303E26A53D}" dt="2022-04-15T00:29:20.496" v="6"/>
        <pc:sldMkLst>
          <pc:docMk/>
          <pc:sldMk cId="993609445" sldId="349"/>
        </pc:sldMkLst>
        <pc:spChg chg="mod">
          <ac:chgData name="Lwin Mie Aye" userId="b41e5645-b545-4c56-ab3a-c8cb339b1142" providerId="ADAL" clId="{A4264C78-1E23-4D07-BB77-26303E26A53D}" dt="2022-04-15T00:29:20.496" v="6"/>
          <ac:spMkLst>
            <pc:docMk/>
            <pc:sldMk cId="993609445" sldId="349"/>
            <ac:spMk id="2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20.496" v="6"/>
          <ac:spMkLst>
            <pc:docMk/>
            <pc:sldMk cId="993609445" sldId="349"/>
            <ac:spMk id="4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20.496" v="6"/>
          <ac:spMkLst>
            <pc:docMk/>
            <pc:sldMk cId="993609445" sldId="349"/>
            <ac:spMk id="497666" creationId="{00000000-0000-0000-0000-000000000000}"/>
          </ac:spMkLst>
        </pc:spChg>
        <pc:picChg chg="mod">
          <ac:chgData name="Lwin Mie Aye" userId="b41e5645-b545-4c56-ab3a-c8cb339b1142" providerId="ADAL" clId="{A4264C78-1E23-4D07-BB77-26303E26A53D}" dt="2022-04-15T00:29:13.604" v="2"/>
          <ac:picMkLst>
            <pc:docMk/>
            <pc:sldMk cId="993609445" sldId="349"/>
            <ac:picMk id="3" creationId="{00000000-0000-0000-0000-000000000000}"/>
          </ac:picMkLst>
        </pc:picChg>
      </pc:sldChg>
      <pc:sldChg chg="modSp modNotes">
        <pc:chgData name="Lwin Mie Aye" userId="b41e5645-b545-4c56-ab3a-c8cb339b1142" providerId="ADAL" clId="{A4264C78-1E23-4D07-BB77-26303E26A53D}" dt="2022-04-15T00:29:20.496" v="6"/>
        <pc:sldMkLst>
          <pc:docMk/>
          <pc:sldMk cId="1160772928" sldId="350"/>
        </pc:sldMkLst>
        <pc:spChg chg="mod">
          <ac:chgData name="Lwin Mie Aye" userId="b41e5645-b545-4c56-ab3a-c8cb339b1142" providerId="ADAL" clId="{A4264C78-1E23-4D07-BB77-26303E26A53D}" dt="2022-04-15T00:29:20.496" v="6"/>
          <ac:spMkLst>
            <pc:docMk/>
            <pc:sldMk cId="1160772928" sldId="350"/>
            <ac:spMk id="4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20.496" v="6"/>
          <ac:spMkLst>
            <pc:docMk/>
            <pc:sldMk cId="1160772928" sldId="350"/>
            <ac:spMk id="534530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20.496" v="6"/>
          <ac:spMkLst>
            <pc:docMk/>
            <pc:sldMk cId="1160772928" sldId="350"/>
            <ac:spMk id="534531" creationId="{00000000-0000-0000-0000-000000000000}"/>
          </ac:spMkLst>
        </pc:spChg>
        <pc:picChg chg="mod">
          <ac:chgData name="Lwin Mie Aye" userId="b41e5645-b545-4c56-ab3a-c8cb339b1142" providerId="ADAL" clId="{A4264C78-1E23-4D07-BB77-26303E26A53D}" dt="2022-04-15T00:29:13.604" v="2"/>
          <ac:picMkLst>
            <pc:docMk/>
            <pc:sldMk cId="1160772928" sldId="350"/>
            <ac:picMk id="2" creationId="{00000000-0000-0000-0000-000000000000}"/>
          </ac:picMkLst>
        </pc:picChg>
      </pc:sldChg>
      <pc:sldChg chg="modSp modNotes">
        <pc:chgData name="Lwin Mie Aye" userId="b41e5645-b545-4c56-ab3a-c8cb339b1142" providerId="ADAL" clId="{A4264C78-1E23-4D07-BB77-26303E26A53D}" dt="2022-04-15T00:29:20.496" v="6"/>
        <pc:sldMkLst>
          <pc:docMk/>
          <pc:sldMk cId="59640327" sldId="351"/>
        </pc:sldMkLst>
        <pc:spChg chg="mod">
          <ac:chgData name="Lwin Mie Aye" userId="b41e5645-b545-4c56-ab3a-c8cb339b1142" providerId="ADAL" clId="{A4264C78-1E23-4D07-BB77-26303E26A53D}" dt="2022-04-15T00:29:20.496" v="6"/>
          <ac:spMkLst>
            <pc:docMk/>
            <pc:sldMk cId="59640327" sldId="351"/>
            <ac:spMk id="4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20.496" v="6"/>
          <ac:spMkLst>
            <pc:docMk/>
            <pc:sldMk cId="59640327" sldId="351"/>
            <ac:spMk id="32770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20.496" v="6"/>
          <ac:spMkLst>
            <pc:docMk/>
            <pc:sldMk cId="59640327" sldId="351"/>
            <ac:spMk id="32771" creationId="{00000000-0000-0000-0000-000000000000}"/>
          </ac:spMkLst>
        </pc:spChg>
        <pc:picChg chg="mod">
          <ac:chgData name="Lwin Mie Aye" userId="b41e5645-b545-4c56-ab3a-c8cb339b1142" providerId="ADAL" clId="{A4264C78-1E23-4D07-BB77-26303E26A53D}" dt="2022-04-15T00:29:13.604" v="2"/>
          <ac:picMkLst>
            <pc:docMk/>
            <pc:sldMk cId="59640327" sldId="351"/>
            <ac:picMk id="2" creationId="{00000000-0000-0000-0000-000000000000}"/>
          </ac:picMkLst>
        </pc:picChg>
      </pc:sldChg>
      <pc:sldChg chg="modSp mod">
        <pc:chgData name="Lwin Mie Aye" userId="b41e5645-b545-4c56-ab3a-c8cb339b1142" providerId="ADAL" clId="{A4264C78-1E23-4D07-BB77-26303E26A53D}" dt="2022-04-15T00:29:20.611" v="7" actId="27636"/>
        <pc:sldMkLst>
          <pc:docMk/>
          <pc:sldMk cId="4053947797" sldId="353"/>
        </pc:sldMkLst>
        <pc:spChg chg="mod">
          <ac:chgData name="Lwin Mie Aye" userId="b41e5645-b545-4c56-ab3a-c8cb339b1142" providerId="ADAL" clId="{A4264C78-1E23-4D07-BB77-26303E26A53D}" dt="2022-04-15T00:29:20.611" v="7" actId="27636"/>
          <ac:spMkLst>
            <pc:docMk/>
            <pc:sldMk cId="4053947797" sldId="353"/>
            <ac:spMk id="2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13.805" v="3" actId="27636"/>
          <ac:spMkLst>
            <pc:docMk/>
            <pc:sldMk cId="4053947797" sldId="353"/>
            <ac:spMk id="3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20.496" v="6"/>
          <ac:spMkLst>
            <pc:docMk/>
            <pc:sldMk cId="4053947797" sldId="353"/>
            <ac:spMk id="5" creationId="{00000000-0000-0000-0000-000000000000}"/>
          </ac:spMkLst>
        </pc:spChg>
        <pc:picChg chg="mod">
          <ac:chgData name="Lwin Mie Aye" userId="b41e5645-b545-4c56-ab3a-c8cb339b1142" providerId="ADAL" clId="{A4264C78-1E23-4D07-BB77-26303E26A53D}" dt="2022-04-15T00:29:13.604" v="2"/>
          <ac:picMkLst>
            <pc:docMk/>
            <pc:sldMk cId="4053947797" sldId="353"/>
            <ac:picMk id="4" creationId="{00000000-0000-0000-0000-000000000000}"/>
          </ac:picMkLst>
        </pc:picChg>
      </pc:sldChg>
      <pc:sldChg chg="modSp modNotes">
        <pc:chgData name="Lwin Mie Aye" userId="b41e5645-b545-4c56-ab3a-c8cb339b1142" providerId="ADAL" clId="{A4264C78-1E23-4D07-BB77-26303E26A53D}" dt="2022-04-15T00:29:20.496" v="6"/>
        <pc:sldMkLst>
          <pc:docMk/>
          <pc:sldMk cId="4062178854" sldId="354"/>
        </pc:sldMkLst>
        <pc:spChg chg="mod">
          <ac:chgData name="Lwin Mie Aye" userId="b41e5645-b545-4c56-ab3a-c8cb339b1142" providerId="ADAL" clId="{A4264C78-1E23-4D07-BB77-26303E26A53D}" dt="2022-04-15T00:29:20.496" v="6"/>
          <ac:spMkLst>
            <pc:docMk/>
            <pc:sldMk cId="4062178854" sldId="354"/>
            <ac:spMk id="17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20.496" v="6"/>
          <ac:spMkLst>
            <pc:docMk/>
            <pc:sldMk cId="4062178854" sldId="354"/>
            <ac:spMk id="540674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13.604" v="2"/>
          <ac:spMkLst>
            <pc:docMk/>
            <pc:sldMk cId="4062178854" sldId="354"/>
            <ac:spMk id="540675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13.604" v="2"/>
          <ac:spMkLst>
            <pc:docMk/>
            <pc:sldMk cId="4062178854" sldId="354"/>
            <ac:spMk id="540678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13.604" v="2"/>
          <ac:spMkLst>
            <pc:docMk/>
            <pc:sldMk cId="4062178854" sldId="354"/>
            <ac:spMk id="540679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13.604" v="2"/>
          <ac:spMkLst>
            <pc:docMk/>
            <pc:sldMk cId="4062178854" sldId="354"/>
            <ac:spMk id="540680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13.604" v="2"/>
          <ac:spMkLst>
            <pc:docMk/>
            <pc:sldMk cId="4062178854" sldId="354"/>
            <ac:spMk id="540681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13.604" v="2"/>
          <ac:spMkLst>
            <pc:docMk/>
            <pc:sldMk cId="4062178854" sldId="354"/>
            <ac:spMk id="540682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13.604" v="2"/>
          <ac:spMkLst>
            <pc:docMk/>
            <pc:sldMk cId="4062178854" sldId="354"/>
            <ac:spMk id="540683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13.604" v="2"/>
          <ac:spMkLst>
            <pc:docMk/>
            <pc:sldMk cId="4062178854" sldId="354"/>
            <ac:spMk id="540684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13.604" v="2"/>
          <ac:spMkLst>
            <pc:docMk/>
            <pc:sldMk cId="4062178854" sldId="354"/>
            <ac:spMk id="540685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13.604" v="2"/>
          <ac:spMkLst>
            <pc:docMk/>
            <pc:sldMk cId="4062178854" sldId="354"/>
            <ac:spMk id="540686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13.604" v="2"/>
          <ac:spMkLst>
            <pc:docMk/>
            <pc:sldMk cId="4062178854" sldId="354"/>
            <ac:spMk id="540687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13.604" v="2"/>
          <ac:spMkLst>
            <pc:docMk/>
            <pc:sldMk cId="4062178854" sldId="354"/>
            <ac:spMk id="540688" creationId="{00000000-0000-0000-0000-000000000000}"/>
          </ac:spMkLst>
        </pc:spChg>
        <pc:grpChg chg="mod">
          <ac:chgData name="Lwin Mie Aye" userId="b41e5645-b545-4c56-ab3a-c8cb339b1142" providerId="ADAL" clId="{A4264C78-1E23-4D07-BB77-26303E26A53D}" dt="2022-04-15T00:29:13.604" v="2"/>
          <ac:grpSpMkLst>
            <pc:docMk/>
            <pc:sldMk cId="4062178854" sldId="354"/>
            <ac:grpSpMk id="2" creationId="{00000000-0000-0000-0000-000000000000}"/>
          </ac:grpSpMkLst>
        </pc:grpChg>
        <pc:picChg chg="mod">
          <ac:chgData name="Lwin Mie Aye" userId="b41e5645-b545-4c56-ab3a-c8cb339b1142" providerId="ADAL" clId="{A4264C78-1E23-4D07-BB77-26303E26A53D}" dt="2022-04-15T00:29:13.604" v="2"/>
          <ac:picMkLst>
            <pc:docMk/>
            <pc:sldMk cId="4062178854" sldId="354"/>
            <ac:picMk id="3" creationId="{00000000-0000-0000-0000-000000000000}"/>
          </ac:picMkLst>
        </pc:picChg>
        <pc:picChg chg="mod">
          <ac:chgData name="Lwin Mie Aye" userId="b41e5645-b545-4c56-ab3a-c8cb339b1142" providerId="ADAL" clId="{A4264C78-1E23-4D07-BB77-26303E26A53D}" dt="2022-04-15T00:29:13.604" v="2"/>
          <ac:picMkLst>
            <pc:docMk/>
            <pc:sldMk cId="4062178854" sldId="354"/>
            <ac:picMk id="540677" creationId="{00000000-0000-0000-0000-000000000000}"/>
          </ac:picMkLst>
        </pc:picChg>
      </pc:sldChg>
      <pc:sldChg chg="modSp">
        <pc:chgData name="Lwin Mie Aye" userId="b41e5645-b545-4c56-ab3a-c8cb339b1142" providerId="ADAL" clId="{A4264C78-1E23-4D07-BB77-26303E26A53D}" dt="2022-04-15T00:29:20.496" v="6"/>
        <pc:sldMkLst>
          <pc:docMk/>
          <pc:sldMk cId="2693126161" sldId="355"/>
        </pc:sldMkLst>
        <pc:spChg chg="mod">
          <ac:chgData name="Lwin Mie Aye" userId="b41e5645-b545-4c56-ab3a-c8cb339b1142" providerId="ADAL" clId="{A4264C78-1E23-4D07-BB77-26303E26A53D}" dt="2022-04-15T00:29:20.496" v="6"/>
          <ac:spMkLst>
            <pc:docMk/>
            <pc:sldMk cId="2693126161" sldId="355"/>
            <ac:spMk id="2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20.496" v="6"/>
          <ac:spMkLst>
            <pc:docMk/>
            <pc:sldMk cId="2693126161" sldId="355"/>
            <ac:spMk id="9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20.496" v="6"/>
          <ac:spMkLst>
            <pc:docMk/>
            <pc:sldMk cId="2693126161" sldId="355"/>
            <ac:spMk id="493570" creationId="{00000000-0000-0000-0000-000000000000}"/>
          </ac:spMkLst>
        </pc:spChg>
        <pc:graphicFrameChg chg="mod">
          <ac:chgData name="Lwin Mie Aye" userId="b41e5645-b545-4c56-ab3a-c8cb339b1142" providerId="ADAL" clId="{A4264C78-1E23-4D07-BB77-26303E26A53D}" dt="2022-04-15T00:29:13.604" v="2"/>
          <ac:graphicFrameMkLst>
            <pc:docMk/>
            <pc:sldMk cId="2693126161" sldId="355"/>
            <ac:graphicFrameMk id="493574" creationId="{00000000-0000-0000-0000-000000000000}"/>
          </ac:graphicFrameMkLst>
        </pc:graphicFrameChg>
        <pc:graphicFrameChg chg="mod">
          <ac:chgData name="Lwin Mie Aye" userId="b41e5645-b545-4c56-ab3a-c8cb339b1142" providerId="ADAL" clId="{A4264C78-1E23-4D07-BB77-26303E26A53D}" dt="2022-04-15T00:29:13.604" v="2"/>
          <ac:graphicFrameMkLst>
            <pc:docMk/>
            <pc:sldMk cId="2693126161" sldId="355"/>
            <ac:graphicFrameMk id="493575" creationId="{00000000-0000-0000-0000-000000000000}"/>
          </ac:graphicFrameMkLst>
        </pc:graphicFrameChg>
        <pc:picChg chg="mod">
          <ac:chgData name="Lwin Mie Aye" userId="b41e5645-b545-4c56-ab3a-c8cb339b1142" providerId="ADAL" clId="{A4264C78-1E23-4D07-BB77-26303E26A53D}" dt="2022-04-15T00:29:13.604" v="2"/>
          <ac:picMkLst>
            <pc:docMk/>
            <pc:sldMk cId="2693126161" sldId="355"/>
            <ac:picMk id="3" creationId="{00000000-0000-0000-0000-000000000000}"/>
          </ac:picMkLst>
        </pc:picChg>
      </pc:sldChg>
      <pc:sldChg chg="modSp">
        <pc:chgData name="Lwin Mie Aye" userId="b41e5645-b545-4c56-ab3a-c8cb339b1142" providerId="ADAL" clId="{A4264C78-1E23-4D07-BB77-26303E26A53D}" dt="2022-04-15T00:29:20.496" v="6"/>
        <pc:sldMkLst>
          <pc:docMk/>
          <pc:sldMk cId="312714852" sldId="357"/>
        </pc:sldMkLst>
        <pc:spChg chg="mod">
          <ac:chgData name="Lwin Mie Aye" userId="b41e5645-b545-4c56-ab3a-c8cb339b1142" providerId="ADAL" clId="{A4264C78-1E23-4D07-BB77-26303E26A53D}" dt="2022-04-15T00:29:20.496" v="6"/>
          <ac:spMkLst>
            <pc:docMk/>
            <pc:sldMk cId="312714852" sldId="357"/>
            <ac:spMk id="2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20.496" v="6"/>
          <ac:spMkLst>
            <pc:docMk/>
            <pc:sldMk cId="312714852" sldId="357"/>
            <ac:spMk id="3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20.496" v="6"/>
          <ac:spMkLst>
            <pc:docMk/>
            <pc:sldMk cId="312714852" sldId="357"/>
            <ac:spMk id="35844" creationId="{00000000-0000-0000-0000-000000000000}"/>
          </ac:spMkLst>
        </pc:spChg>
        <pc:picChg chg="mod">
          <ac:chgData name="Lwin Mie Aye" userId="b41e5645-b545-4c56-ab3a-c8cb339b1142" providerId="ADAL" clId="{A4264C78-1E23-4D07-BB77-26303E26A53D}" dt="2022-04-15T00:29:13.604" v="2"/>
          <ac:picMkLst>
            <pc:docMk/>
            <pc:sldMk cId="312714852" sldId="357"/>
            <ac:picMk id="4" creationId="{00000000-0000-0000-0000-000000000000}"/>
          </ac:picMkLst>
        </pc:picChg>
      </pc:sldChg>
      <pc:sldChg chg="modSp">
        <pc:chgData name="Lwin Mie Aye" userId="b41e5645-b545-4c56-ab3a-c8cb339b1142" providerId="ADAL" clId="{A4264C78-1E23-4D07-BB77-26303E26A53D}" dt="2022-04-15T00:29:20.496" v="6"/>
        <pc:sldMkLst>
          <pc:docMk/>
          <pc:sldMk cId="758321431" sldId="358"/>
        </pc:sldMkLst>
        <pc:spChg chg="mod">
          <ac:chgData name="Lwin Mie Aye" userId="b41e5645-b545-4c56-ab3a-c8cb339b1142" providerId="ADAL" clId="{A4264C78-1E23-4D07-BB77-26303E26A53D}" dt="2022-04-15T00:29:20.496" v="6"/>
          <ac:spMkLst>
            <pc:docMk/>
            <pc:sldMk cId="758321431" sldId="358"/>
            <ac:spMk id="2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13.604" v="2"/>
          <ac:spMkLst>
            <pc:docMk/>
            <pc:sldMk cId="758321431" sldId="358"/>
            <ac:spMk id="3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20.496" v="6"/>
          <ac:spMkLst>
            <pc:docMk/>
            <pc:sldMk cId="758321431" sldId="358"/>
            <ac:spMk id="36868" creationId="{00000000-0000-0000-0000-000000000000}"/>
          </ac:spMkLst>
        </pc:spChg>
        <pc:picChg chg="mod">
          <ac:chgData name="Lwin Mie Aye" userId="b41e5645-b545-4c56-ab3a-c8cb339b1142" providerId="ADAL" clId="{A4264C78-1E23-4D07-BB77-26303E26A53D}" dt="2022-04-15T00:29:13.604" v="2"/>
          <ac:picMkLst>
            <pc:docMk/>
            <pc:sldMk cId="758321431" sldId="358"/>
            <ac:picMk id="4" creationId="{00000000-0000-0000-0000-000000000000}"/>
          </ac:picMkLst>
        </pc:picChg>
        <pc:picChg chg="mod">
          <ac:chgData name="Lwin Mie Aye" userId="b41e5645-b545-4c56-ab3a-c8cb339b1142" providerId="ADAL" clId="{A4264C78-1E23-4D07-BB77-26303E26A53D}" dt="2022-04-15T00:29:13.604" v="2"/>
          <ac:picMkLst>
            <pc:docMk/>
            <pc:sldMk cId="758321431" sldId="358"/>
            <ac:picMk id="8" creationId="{00000000-0000-0000-0000-000000000000}"/>
          </ac:picMkLst>
        </pc:picChg>
        <pc:picChg chg="mod">
          <ac:chgData name="Lwin Mie Aye" userId="b41e5645-b545-4c56-ab3a-c8cb339b1142" providerId="ADAL" clId="{A4264C78-1E23-4D07-BB77-26303E26A53D}" dt="2022-04-15T00:29:13.604" v="2"/>
          <ac:picMkLst>
            <pc:docMk/>
            <pc:sldMk cId="758321431" sldId="358"/>
            <ac:picMk id="36869" creationId="{00000000-0000-0000-0000-000000000000}"/>
          </ac:picMkLst>
        </pc:picChg>
      </pc:sldChg>
      <pc:sldChg chg="modSp">
        <pc:chgData name="Lwin Mie Aye" userId="b41e5645-b545-4c56-ab3a-c8cb339b1142" providerId="ADAL" clId="{A4264C78-1E23-4D07-BB77-26303E26A53D}" dt="2022-04-15T00:29:20.496" v="6"/>
        <pc:sldMkLst>
          <pc:docMk/>
          <pc:sldMk cId="3981008869" sldId="359"/>
        </pc:sldMkLst>
        <pc:spChg chg="mod">
          <ac:chgData name="Lwin Mie Aye" userId="b41e5645-b545-4c56-ab3a-c8cb339b1142" providerId="ADAL" clId="{A4264C78-1E23-4D07-BB77-26303E26A53D}" dt="2022-04-15T00:29:20.496" v="6"/>
          <ac:spMkLst>
            <pc:docMk/>
            <pc:sldMk cId="3981008869" sldId="359"/>
            <ac:spMk id="2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20.496" v="6"/>
          <ac:spMkLst>
            <pc:docMk/>
            <pc:sldMk cId="3981008869" sldId="359"/>
            <ac:spMk id="4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20.496" v="6"/>
          <ac:spMkLst>
            <pc:docMk/>
            <pc:sldMk cId="3981008869" sldId="359"/>
            <ac:spMk id="489474" creationId="{00000000-0000-0000-0000-000000000000}"/>
          </ac:spMkLst>
        </pc:spChg>
        <pc:picChg chg="mod">
          <ac:chgData name="Lwin Mie Aye" userId="b41e5645-b545-4c56-ab3a-c8cb339b1142" providerId="ADAL" clId="{A4264C78-1E23-4D07-BB77-26303E26A53D}" dt="2022-04-15T00:29:13.604" v="2"/>
          <ac:picMkLst>
            <pc:docMk/>
            <pc:sldMk cId="3981008869" sldId="359"/>
            <ac:picMk id="3" creationId="{00000000-0000-0000-0000-000000000000}"/>
          </ac:picMkLst>
        </pc:picChg>
      </pc:sldChg>
      <pc:sldChg chg="modSp mod">
        <pc:chgData name="Lwin Mie Aye" userId="b41e5645-b545-4c56-ab3a-c8cb339b1142" providerId="ADAL" clId="{A4264C78-1E23-4D07-BB77-26303E26A53D}" dt="2022-04-15T00:29:20.627" v="8" actId="27636"/>
        <pc:sldMkLst>
          <pc:docMk/>
          <pc:sldMk cId="3339611943" sldId="360"/>
        </pc:sldMkLst>
        <pc:spChg chg="mod">
          <ac:chgData name="Lwin Mie Aye" userId="b41e5645-b545-4c56-ab3a-c8cb339b1142" providerId="ADAL" clId="{A4264C78-1E23-4D07-BB77-26303E26A53D}" dt="2022-04-15T00:29:20.627" v="8" actId="27636"/>
          <ac:spMkLst>
            <pc:docMk/>
            <pc:sldMk cId="3339611943" sldId="360"/>
            <ac:spMk id="2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20.496" v="6"/>
          <ac:spMkLst>
            <pc:docMk/>
            <pc:sldMk cId="3339611943" sldId="360"/>
            <ac:spMk id="12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20.496" v="6"/>
          <ac:spMkLst>
            <pc:docMk/>
            <pc:sldMk cId="3339611943" sldId="360"/>
            <ac:spMk id="500738" creationId="{00000000-0000-0000-0000-000000000000}"/>
          </ac:spMkLst>
        </pc:spChg>
        <pc:graphicFrameChg chg="mod">
          <ac:chgData name="Lwin Mie Aye" userId="b41e5645-b545-4c56-ab3a-c8cb339b1142" providerId="ADAL" clId="{A4264C78-1E23-4D07-BB77-26303E26A53D}" dt="2022-04-15T00:29:13.604" v="2"/>
          <ac:graphicFrameMkLst>
            <pc:docMk/>
            <pc:sldMk cId="3339611943" sldId="360"/>
            <ac:graphicFrameMk id="500740" creationId="{00000000-0000-0000-0000-000000000000}"/>
          </ac:graphicFrameMkLst>
        </pc:graphicFrameChg>
        <pc:graphicFrameChg chg="mod">
          <ac:chgData name="Lwin Mie Aye" userId="b41e5645-b545-4c56-ab3a-c8cb339b1142" providerId="ADAL" clId="{A4264C78-1E23-4D07-BB77-26303E26A53D}" dt="2022-04-15T00:29:13.604" v="2"/>
          <ac:graphicFrameMkLst>
            <pc:docMk/>
            <pc:sldMk cId="3339611943" sldId="360"/>
            <ac:graphicFrameMk id="500757" creationId="{00000000-0000-0000-0000-000000000000}"/>
          </ac:graphicFrameMkLst>
        </pc:graphicFrameChg>
        <pc:graphicFrameChg chg="mod">
          <ac:chgData name="Lwin Mie Aye" userId="b41e5645-b545-4c56-ab3a-c8cb339b1142" providerId="ADAL" clId="{A4264C78-1E23-4D07-BB77-26303E26A53D}" dt="2022-04-15T00:29:13.604" v="2"/>
          <ac:graphicFrameMkLst>
            <pc:docMk/>
            <pc:sldMk cId="3339611943" sldId="360"/>
            <ac:graphicFrameMk id="500758" creationId="{00000000-0000-0000-0000-000000000000}"/>
          </ac:graphicFrameMkLst>
        </pc:graphicFrameChg>
        <pc:graphicFrameChg chg="mod">
          <ac:chgData name="Lwin Mie Aye" userId="b41e5645-b545-4c56-ab3a-c8cb339b1142" providerId="ADAL" clId="{A4264C78-1E23-4D07-BB77-26303E26A53D}" dt="2022-04-15T00:29:13.604" v="2"/>
          <ac:graphicFrameMkLst>
            <pc:docMk/>
            <pc:sldMk cId="3339611943" sldId="360"/>
            <ac:graphicFrameMk id="500759" creationId="{00000000-0000-0000-0000-000000000000}"/>
          </ac:graphicFrameMkLst>
        </pc:graphicFrameChg>
        <pc:graphicFrameChg chg="mod">
          <ac:chgData name="Lwin Mie Aye" userId="b41e5645-b545-4c56-ab3a-c8cb339b1142" providerId="ADAL" clId="{A4264C78-1E23-4D07-BB77-26303E26A53D}" dt="2022-04-15T00:29:13.604" v="2"/>
          <ac:graphicFrameMkLst>
            <pc:docMk/>
            <pc:sldMk cId="3339611943" sldId="360"/>
            <ac:graphicFrameMk id="500760" creationId="{00000000-0000-0000-0000-000000000000}"/>
          </ac:graphicFrameMkLst>
        </pc:graphicFrameChg>
        <pc:graphicFrameChg chg="mod">
          <ac:chgData name="Lwin Mie Aye" userId="b41e5645-b545-4c56-ab3a-c8cb339b1142" providerId="ADAL" clId="{A4264C78-1E23-4D07-BB77-26303E26A53D}" dt="2022-04-15T00:29:13.604" v="2"/>
          <ac:graphicFrameMkLst>
            <pc:docMk/>
            <pc:sldMk cId="3339611943" sldId="360"/>
            <ac:graphicFrameMk id="500761" creationId="{00000000-0000-0000-0000-000000000000}"/>
          </ac:graphicFrameMkLst>
        </pc:graphicFrameChg>
        <pc:graphicFrameChg chg="mod">
          <ac:chgData name="Lwin Mie Aye" userId="b41e5645-b545-4c56-ab3a-c8cb339b1142" providerId="ADAL" clId="{A4264C78-1E23-4D07-BB77-26303E26A53D}" dt="2022-04-15T00:29:13.604" v="2"/>
          <ac:graphicFrameMkLst>
            <pc:docMk/>
            <pc:sldMk cId="3339611943" sldId="360"/>
            <ac:graphicFrameMk id="500762" creationId="{00000000-0000-0000-0000-000000000000}"/>
          </ac:graphicFrameMkLst>
        </pc:graphicFrameChg>
        <pc:picChg chg="mod">
          <ac:chgData name="Lwin Mie Aye" userId="b41e5645-b545-4c56-ab3a-c8cb339b1142" providerId="ADAL" clId="{A4264C78-1E23-4D07-BB77-26303E26A53D}" dt="2022-04-15T00:29:13.604" v="2"/>
          <ac:picMkLst>
            <pc:docMk/>
            <pc:sldMk cId="3339611943" sldId="360"/>
            <ac:picMk id="3" creationId="{00000000-0000-0000-0000-000000000000}"/>
          </ac:picMkLst>
        </pc:picChg>
      </pc:sldChg>
      <pc:sldChg chg="modSp mod">
        <pc:chgData name="Lwin Mie Aye" userId="b41e5645-b545-4c56-ab3a-c8cb339b1142" providerId="ADAL" clId="{A4264C78-1E23-4D07-BB77-26303E26A53D}" dt="2022-04-15T00:29:20.627" v="9" actId="27636"/>
        <pc:sldMkLst>
          <pc:docMk/>
          <pc:sldMk cId="1149094425" sldId="361"/>
        </pc:sldMkLst>
        <pc:spChg chg="mod">
          <ac:chgData name="Lwin Mie Aye" userId="b41e5645-b545-4c56-ab3a-c8cb339b1142" providerId="ADAL" clId="{A4264C78-1E23-4D07-BB77-26303E26A53D}" dt="2022-04-15T00:29:20.627" v="9" actId="27636"/>
          <ac:spMkLst>
            <pc:docMk/>
            <pc:sldMk cId="1149094425" sldId="361"/>
            <ac:spMk id="2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20.496" v="6"/>
          <ac:spMkLst>
            <pc:docMk/>
            <pc:sldMk cId="1149094425" sldId="361"/>
            <ac:spMk id="3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20.496" v="6"/>
          <ac:spMkLst>
            <pc:docMk/>
            <pc:sldMk cId="1149094425" sldId="361"/>
            <ac:spMk id="4" creationId="{00000000-0000-0000-0000-000000000000}"/>
          </ac:spMkLst>
        </pc:spChg>
        <pc:picChg chg="mod">
          <ac:chgData name="Lwin Mie Aye" userId="b41e5645-b545-4c56-ab3a-c8cb339b1142" providerId="ADAL" clId="{A4264C78-1E23-4D07-BB77-26303E26A53D}" dt="2022-04-15T00:29:13.604" v="2"/>
          <ac:picMkLst>
            <pc:docMk/>
            <pc:sldMk cId="1149094425" sldId="361"/>
            <ac:picMk id="5" creationId="{00000000-0000-0000-0000-000000000000}"/>
          </ac:picMkLst>
        </pc:picChg>
      </pc:sldChg>
      <pc:sldChg chg="modSp mod">
        <pc:chgData name="Lwin Mie Aye" userId="b41e5645-b545-4c56-ab3a-c8cb339b1142" providerId="ADAL" clId="{A4264C78-1E23-4D07-BB77-26303E26A53D}" dt="2022-04-15T00:29:20.496" v="6"/>
        <pc:sldMkLst>
          <pc:docMk/>
          <pc:sldMk cId="2085421402" sldId="362"/>
        </pc:sldMkLst>
        <pc:spChg chg="mod">
          <ac:chgData name="Lwin Mie Aye" userId="b41e5645-b545-4c56-ab3a-c8cb339b1142" providerId="ADAL" clId="{A4264C78-1E23-4D07-BB77-26303E26A53D}" dt="2022-04-15T00:29:20.496" v="6"/>
          <ac:spMkLst>
            <pc:docMk/>
            <pc:sldMk cId="2085421402" sldId="362"/>
            <ac:spMk id="2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13.604" v="2"/>
          <ac:spMkLst>
            <pc:docMk/>
            <pc:sldMk cId="2085421402" sldId="362"/>
            <ac:spMk id="30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20.496" v="6"/>
          <ac:spMkLst>
            <pc:docMk/>
            <pc:sldMk cId="2085421402" sldId="362"/>
            <ac:spMk id="473090" creationId="{00000000-0000-0000-0000-000000000000}"/>
          </ac:spMkLst>
        </pc:spChg>
        <pc:graphicFrameChg chg="mod">
          <ac:chgData name="Lwin Mie Aye" userId="b41e5645-b545-4c56-ab3a-c8cb339b1142" providerId="ADAL" clId="{A4264C78-1E23-4D07-BB77-26303E26A53D}" dt="2022-04-15T00:29:13.604" v="2"/>
          <ac:graphicFrameMkLst>
            <pc:docMk/>
            <pc:sldMk cId="2085421402" sldId="362"/>
            <ac:graphicFrameMk id="473146" creationId="{00000000-0000-0000-0000-000000000000}"/>
          </ac:graphicFrameMkLst>
        </pc:graphicFrameChg>
        <pc:picChg chg="mod">
          <ac:chgData name="Lwin Mie Aye" userId="b41e5645-b545-4c56-ab3a-c8cb339b1142" providerId="ADAL" clId="{A4264C78-1E23-4D07-BB77-26303E26A53D}" dt="2022-04-15T00:29:13.604" v="2"/>
          <ac:picMkLst>
            <pc:docMk/>
            <pc:sldMk cId="2085421402" sldId="362"/>
            <ac:picMk id="3" creationId="{00000000-0000-0000-0000-000000000000}"/>
          </ac:picMkLst>
        </pc:picChg>
      </pc:sldChg>
      <pc:sldChg chg="modSp modNotes">
        <pc:chgData name="Lwin Mie Aye" userId="b41e5645-b545-4c56-ab3a-c8cb339b1142" providerId="ADAL" clId="{A4264C78-1E23-4D07-BB77-26303E26A53D}" dt="2022-04-15T00:29:20.496" v="6"/>
        <pc:sldMkLst>
          <pc:docMk/>
          <pc:sldMk cId="3822250272" sldId="363"/>
        </pc:sldMkLst>
        <pc:spChg chg="mod">
          <ac:chgData name="Lwin Mie Aye" userId="b41e5645-b545-4c56-ab3a-c8cb339b1142" providerId="ADAL" clId="{A4264C78-1E23-4D07-BB77-26303E26A53D}" dt="2022-04-15T00:29:20.496" v="6"/>
          <ac:spMkLst>
            <pc:docMk/>
            <pc:sldMk cId="3822250272" sldId="363"/>
            <ac:spMk id="3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13.604" v="2"/>
          <ac:spMkLst>
            <pc:docMk/>
            <pc:sldMk cId="3822250272" sldId="363"/>
            <ac:spMk id="4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13.604" v="2"/>
          <ac:spMkLst>
            <pc:docMk/>
            <pc:sldMk cId="3822250272" sldId="363"/>
            <ac:spMk id="12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13.604" v="2"/>
          <ac:spMkLst>
            <pc:docMk/>
            <pc:sldMk cId="3822250272" sldId="363"/>
            <ac:spMk id="13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13.604" v="2"/>
          <ac:spMkLst>
            <pc:docMk/>
            <pc:sldMk cId="3822250272" sldId="363"/>
            <ac:spMk id="14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13.604" v="2"/>
          <ac:spMkLst>
            <pc:docMk/>
            <pc:sldMk cId="3822250272" sldId="363"/>
            <ac:spMk id="15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13.604" v="2"/>
          <ac:spMkLst>
            <pc:docMk/>
            <pc:sldMk cId="3822250272" sldId="363"/>
            <ac:spMk id="16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20.496" v="6"/>
          <ac:spMkLst>
            <pc:docMk/>
            <pc:sldMk cId="3822250272" sldId="363"/>
            <ac:spMk id="18" creationId="{00000000-0000-0000-0000-000000000000}"/>
          </ac:spMkLst>
        </pc:spChg>
        <pc:grpChg chg="mod">
          <ac:chgData name="Lwin Mie Aye" userId="b41e5645-b545-4c56-ab3a-c8cb339b1142" providerId="ADAL" clId="{A4264C78-1E23-4D07-BB77-26303E26A53D}" dt="2022-04-15T00:29:13.604" v="2"/>
          <ac:grpSpMkLst>
            <pc:docMk/>
            <pc:sldMk cId="3822250272" sldId="363"/>
            <ac:grpSpMk id="2" creationId="{00000000-0000-0000-0000-000000000000}"/>
          </ac:grpSpMkLst>
        </pc:grpChg>
        <pc:grpChg chg="mod">
          <ac:chgData name="Lwin Mie Aye" userId="b41e5645-b545-4c56-ab3a-c8cb339b1142" providerId="ADAL" clId="{A4264C78-1E23-4D07-BB77-26303E26A53D}" dt="2022-04-15T00:29:13.604" v="2"/>
          <ac:grpSpMkLst>
            <pc:docMk/>
            <pc:sldMk cId="3822250272" sldId="363"/>
            <ac:grpSpMk id="6" creationId="{00000000-0000-0000-0000-000000000000}"/>
          </ac:grpSpMkLst>
        </pc:grpChg>
        <pc:picChg chg="mod">
          <ac:chgData name="Lwin Mie Aye" userId="b41e5645-b545-4c56-ab3a-c8cb339b1142" providerId="ADAL" clId="{A4264C78-1E23-4D07-BB77-26303E26A53D}" dt="2022-04-15T00:29:13.604" v="2"/>
          <ac:picMkLst>
            <pc:docMk/>
            <pc:sldMk cId="3822250272" sldId="363"/>
            <ac:picMk id="5" creationId="{00000000-0000-0000-0000-000000000000}"/>
          </ac:picMkLst>
        </pc:picChg>
        <pc:cxnChg chg="mod">
          <ac:chgData name="Lwin Mie Aye" userId="b41e5645-b545-4c56-ab3a-c8cb339b1142" providerId="ADAL" clId="{A4264C78-1E23-4D07-BB77-26303E26A53D}" dt="2022-04-15T00:29:13.604" v="2"/>
          <ac:cxnSpMkLst>
            <pc:docMk/>
            <pc:sldMk cId="3822250272" sldId="363"/>
            <ac:cxnSpMk id="25" creationId="{00000000-0000-0000-0000-000000000000}"/>
          </ac:cxnSpMkLst>
        </pc:cxnChg>
        <pc:cxnChg chg="mod">
          <ac:chgData name="Lwin Mie Aye" userId="b41e5645-b545-4c56-ab3a-c8cb339b1142" providerId="ADAL" clId="{A4264C78-1E23-4D07-BB77-26303E26A53D}" dt="2022-04-15T00:29:13.604" v="2"/>
          <ac:cxnSpMkLst>
            <pc:docMk/>
            <pc:sldMk cId="3822250272" sldId="363"/>
            <ac:cxnSpMk id="12298" creationId="{00000000-0000-0000-0000-000000000000}"/>
          </ac:cxnSpMkLst>
        </pc:cxnChg>
        <pc:cxnChg chg="mod">
          <ac:chgData name="Lwin Mie Aye" userId="b41e5645-b545-4c56-ab3a-c8cb339b1142" providerId="ADAL" clId="{A4264C78-1E23-4D07-BB77-26303E26A53D}" dt="2022-04-15T00:29:13.604" v="2"/>
          <ac:cxnSpMkLst>
            <pc:docMk/>
            <pc:sldMk cId="3822250272" sldId="363"/>
            <ac:cxnSpMk id="12299" creationId="{00000000-0000-0000-0000-000000000000}"/>
          </ac:cxnSpMkLst>
        </pc:cxnChg>
        <pc:cxnChg chg="mod">
          <ac:chgData name="Lwin Mie Aye" userId="b41e5645-b545-4c56-ab3a-c8cb339b1142" providerId="ADAL" clId="{A4264C78-1E23-4D07-BB77-26303E26A53D}" dt="2022-04-15T00:29:13.604" v="2"/>
          <ac:cxnSpMkLst>
            <pc:docMk/>
            <pc:sldMk cId="3822250272" sldId="363"/>
            <ac:cxnSpMk id="12300" creationId="{00000000-0000-0000-0000-000000000000}"/>
          </ac:cxnSpMkLst>
        </pc:cxnChg>
      </pc:sldChg>
      <pc:sldChg chg="modSp modNotes">
        <pc:chgData name="Lwin Mie Aye" userId="b41e5645-b545-4c56-ab3a-c8cb339b1142" providerId="ADAL" clId="{A4264C78-1E23-4D07-BB77-26303E26A53D}" dt="2022-04-15T00:29:20.496" v="6"/>
        <pc:sldMkLst>
          <pc:docMk/>
          <pc:sldMk cId="2055963218" sldId="364"/>
        </pc:sldMkLst>
        <pc:spChg chg="mod">
          <ac:chgData name="Lwin Mie Aye" userId="b41e5645-b545-4c56-ab3a-c8cb339b1142" providerId="ADAL" clId="{A4264C78-1E23-4D07-BB77-26303E26A53D}" dt="2022-04-15T00:29:20.496" v="6"/>
          <ac:spMkLst>
            <pc:docMk/>
            <pc:sldMk cId="2055963218" sldId="364"/>
            <ac:spMk id="2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20.496" v="6"/>
          <ac:spMkLst>
            <pc:docMk/>
            <pc:sldMk cId="2055963218" sldId="364"/>
            <ac:spMk id="3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20.496" v="6"/>
          <ac:spMkLst>
            <pc:docMk/>
            <pc:sldMk cId="2055963218" sldId="364"/>
            <ac:spMk id="4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13.604" v="2"/>
          <ac:spMkLst>
            <pc:docMk/>
            <pc:sldMk cId="2055963218" sldId="364"/>
            <ac:spMk id="10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13.604" v="2"/>
          <ac:spMkLst>
            <pc:docMk/>
            <pc:sldMk cId="2055963218" sldId="364"/>
            <ac:spMk id="12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13.604" v="2"/>
          <ac:spMkLst>
            <pc:docMk/>
            <pc:sldMk cId="2055963218" sldId="364"/>
            <ac:spMk id="16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13.604" v="2"/>
          <ac:spMkLst>
            <pc:docMk/>
            <pc:sldMk cId="2055963218" sldId="364"/>
            <ac:spMk id="17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13.604" v="2"/>
          <ac:spMkLst>
            <pc:docMk/>
            <pc:sldMk cId="2055963218" sldId="364"/>
            <ac:spMk id="18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13.604" v="2"/>
          <ac:spMkLst>
            <pc:docMk/>
            <pc:sldMk cId="2055963218" sldId="364"/>
            <ac:spMk id="19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13.604" v="2"/>
          <ac:spMkLst>
            <pc:docMk/>
            <pc:sldMk cId="2055963218" sldId="364"/>
            <ac:spMk id="20" creationId="{00000000-0000-0000-0000-000000000000}"/>
          </ac:spMkLst>
        </pc:spChg>
        <pc:grpChg chg="mod">
          <ac:chgData name="Lwin Mie Aye" userId="b41e5645-b545-4c56-ab3a-c8cb339b1142" providerId="ADAL" clId="{A4264C78-1E23-4D07-BB77-26303E26A53D}" dt="2022-04-15T00:29:13.604" v="2"/>
          <ac:grpSpMkLst>
            <pc:docMk/>
            <pc:sldMk cId="2055963218" sldId="364"/>
            <ac:grpSpMk id="5" creationId="{00000000-0000-0000-0000-000000000000}"/>
          </ac:grpSpMkLst>
        </pc:grpChg>
        <pc:grpChg chg="mod">
          <ac:chgData name="Lwin Mie Aye" userId="b41e5645-b545-4c56-ab3a-c8cb339b1142" providerId="ADAL" clId="{A4264C78-1E23-4D07-BB77-26303E26A53D}" dt="2022-04-15T00:29:13.604" v="2"/>
          <ac:grpSpMkLst>
            <pc:docMk/>
            <pc:sldMk cId="2055963218" sldId="364"/>
            <ac:grpSpMk id="7" creationId="{00000000-0000-0000-0000-000000000000}"/>
          </ac:grpSpMkLst>
        </pc:grpChg>
        <pc:grpChg chg="mod">
          <ac:chgData name="Lwin Mie Aye" userId="b41e5645-b545-4c56-ab3a-c8cb339b1142" providerId="ADAL" clId="{A4264C78-1E23-4D07-BB77-26303E26A53D}" dt="2022-04-15T00:29:13.604" v="2"/>
          <ac:grpSpMkLst>
            <pc:docMk/>
            <pc:sldMk cId="2055963218" sldId="364"/>
            <ac:grpSpMk id="8" creationId="{00000000-0000-0000-0000-000000000000}"/>
          </ac:grpSpMkLst>
        </pc:grpChg>
        <pc:picChg chg="mod">
          <ac:chgData name="Lwin Mie Aye" userId="b41e5645-b545-4c56-ab3a-c8cb339b1142" providerId="ADAL" clId="{A4264C78-1E23-4D07-BB77-26303E26A53D}" dt="2022-04-15T00:29:13.604" v="2"/>
          <ac:picMkLst>
            <pc:docMk/>
            <pc:sldMk cId="2055963218" sldId="364"/>
            <ac:picMk id="21" creationId="{00000000-0000-0000-0000-000000000000}"/>
          </ac:picMkLst>
        </pc:picChg>
        <pc:cxnChg chg="mod">
          <ac:chgData name="Lwin Mie Aye" userId="b41e5645-b545-4c56-ab3a-c8cb339b1142" providerId="ADAL" clId="{A4264C78-1E23-4D07-BB77-26303E26A53D}" dt="2022-04-15T00:29:13.604" v="2"/>
          <ac:cxnSpMkLst>
            <pc:docMk/>
            <pc:sldMk cId="2055963218" sldId="364"/>
            <ac:cxnSpMk id="6" creationId="{00000000-0000-0000-0000-000000000000}"/>
          </ac:cxnSpMkLst>
        </pc:cxnChg>
        <pc:cxnChg chg="mod">
          <ac:chgData name="Lwin Mie Aye" userId="b41e5645-b545-4c56-ab3a-c8cb339b1142" providerId="ADAL" clId="{A4264C78-1E23-4D07-BB77-26303E26A53D}" dt="2022-04-15T00:29:13.604" v="2"/>
          <ac:cxnSpMkLst>
            <pc:docMk/>
            <pc:sldMk cId="2055963218" sldId="364"/>
            <ac:cxnSpMk id="9" creationId="{00000000-0000-0000-0000-000000000000}"/>
          </ac:cxnSpMkLst>
        </pc:cxnChg>
        <pc:cxnChg chg="mod">
          <ac:chgData name="Lwin Mie Aye" userId="b41e5645-b545-4c56-ab3a-c8cb339b1142" providerId="ADAL" clId="{A4264C78-1E23-4D07-BB77-26303E26A53D}" dt="2022-04-15T00:29:13.604" v="2"/>
          <ac:cxnSpMkLst>
            <pc:docMk/>
            <pc:sldMk cId="2055963218" sldId="364"/>
            <ac:cxnSpMk id="11" creationId="{00000000-0000-0000-0000-000000000000}"/>
          </ac:cxnSpMkLst>
        </pc:cxnChg>
        <pc:cxnChg chg="mod">
          <ac:chgData name="Lwin Mie Aye" userId="b41e5645-b545-4c56-ab3a-c8cb339b1142" providerId="ADAL" clId="{A4264C78-1E23-4D07-BB77-26303E26A53D}" dt="2022-04-15T00:29:13.604" v="2"/>
          <ac:cxnSpMkLst>
            <pc:docMk/>
            <pc:sldMk cId="2055963218" sldId="364"/>
            <ac:cxnSpMk id="13" creationId="{00000000-0000-0000-0000-000000000000}"/>
          </ac:cxnSpMkLst>
        </pc:cxnChg>
        <pc:cxnChg chg="mod">
          <ac:chgData name="Lwin Mie Aye" userId="b41e5645-b545-4c56-ab3a-c8cb339b1142" providerId="ADAL" clId="{A4264C78-1E23-4D07-BB77-26303E26A53D}" dt="2022-04-15T00:29:13.604" v="2"/>
          <ac:cxnSpMkLst>
            <pc:docMk/>
            <pc:sldMk cId="2055963218" sldId="364"/>
            <ac:cxnSpMk id="14" creationId="{00000000-0000-0000-0000-000000000000}"/>
          </ac:cxnSpMkLst>
        </pc:cxnChg>
        <pc:cxnChg chg="mod">
          <ac:chgData name="Lwin Mie Aye" userId="b41e5645-b545-4c56-ab3a-c8cb339b1142" providerId="ADAL" clId="{A4264C78-1E23-4D07-BB77-26303E26A53D}" dt="2022-04-15T00:29:13.604" v="2"/>
          <ac:cxnSpMkLst>
            <pc:docMk/>
            <pc:sldMk cId="2055963218" sldId="364"/>
            <ac:cxnSpMk id="15" creationId="{00000000-0000-0000-0000-000000000000}"/>
          </ac:cxnSpMkLst>
        </pc:cxnChg>
      </pc:sldChg>
      <pc:sldChg chg="modSp">
        <pc:chgData name="Lwin Mie Aye" userId="b41e5645-b545-4c56-ab3a-c8cb339b1142" providerId="ADAL" clId="{A4264C78-1E23-4D07-BB77-26303E26A53D}" dt="2022-04-15T00:29:20.496" v="6"/>
        <pc:sldMkLst>
          <pc:docMk/>
          <pc:sldMk cId="3428564969" sldId="365"/>
        </pc:sldMkLst>
        <pc:spChg chg="mod">
          <ac:chgData name="Lwin Mie Aye" userId="b41e5645-b545-4c56-ab3a-c8cb339b1142" providerId="ADAL" clId="{A4264C78-1E23-4D07-BB77-26303E26A53D}" dt="2022-04-15T00:29:20.496" v="6"/>
          <ac:spMkLst>
            <pc:docMk/>
            <pc:sldMk cId="3428564969" sldId="365"/>
            <ac:spMk id="2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13.604" v="2"/>
          <ac:spMkLst>
            <pc:docMk/>
            <pc:sldMk cId="3428564969" sldId="365"/>
            <ac:spMk id="3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20.496" v="6"/>
          <ac:spMkLst>
            <pc:docMk/>
            <pc:sldMk cId="3428564969" sldId="365"/>
            <ac:spMk id="4" creationId="{00000000-0000-0000-0000-000000000000}"/>
          </ac:spMkLst>
        </pc:spChg>
        <pc:picChg chg="mod">
          <ac:chgData name="Lwin Mie Aye" userId="b41e5645-b545-4c56-ab3a-c8cb339b1142" providerId="ADAL" clId="{A4264C78-1E23-4D07-BB77-26303E26A53D}" dt="2022-04-15T00:29:13.604" v="2"/>
          <ac:picMkLst>
            <pc:docMk/>
            <pc:sldMk cId="3428564969" sldId="365"/>
            <ac:picMk id="5" creationId="{00000000-0000-0000-0000-000000000000}"/>
          </ac:picMkLst>
        </pc:picChg>
      </pc:sldChg>
      <pc:sldChg chg="modSp">
        <pc:chgData name="Lwin Mie Aye" userId="b41e5645-b545-4c56-ab3a-c8cb339b1142" providerId="ADAL" clId="{A4264C78-1E23-4D07-BB77-26303E26A53D}" dt="2022-04-15T00:29:20.496" v="6"/>
        <pc:sldMkLst>
          <pc:docMk/>
          <pc:sldMk cId="1522874081" sldId="366"/>
        </pc:sldMkLst>
        <pc:spChg chg="mod">
          <ac:chgData name="Lwin Mie Aye" userId="b41e5645-b545-4c56-ab3a-c8cb339b1142" providerId="ADAL" clId="{A4264C78-1E23-4D07-BB77-26303E26A53D}" dt="2022-04-15T00:29:20.496" v="6"/>
          <ac:spMkLst>
            <pc:docMk/>
            <pc:sldMk cId="1522874081" sldId="366"/>
            <ac:spMk id="2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20.496" v="6"/>
          <ac:spMkLst>
            <pc:docMk/>
            <pc:sldMk cId="1522874081" sldId="366"/>
            <ac:spMk id="18435" creationId="{00000000-0000-0000-0000-000000000000}"/>
          </ac:spMkLst>
        </pc:spChg>
        <pc:picChg chg="mod">
          <ac:chgData name="Lwin Mie Aye" userId="b41e5645-b545-4c56-ab3a-c8cb339b1142" providerId="ADAL" clId="{A4264C78-1E23-4D07-BB77-26303E26A53D}" dt="2022-04-15T00:29:13.604" v="2"/>
          <ac:picMkLst>
            <pc:docMk/>
            <pc:sldMk cId="1522874081" sldId="366"/>
            <ac:picMk id="3" creationId="{00000000-0000-0000-0000-000000000000}"/>
          </ac:picMkLst>
        </pc:picChg>
        <pc:picChg chg="mod">
          <ac:chgData name="Lwin Mie Aye" userId="b41e5645-b545-4c56-ab3a-c8cb339b1142" providerId="ADAL" clId="{A4264C78-1E23-4D07-BB77-26303E26A53D}" dt="2022-04-15T00:29:20.496" v="6"/>
          <ac:picMkLst>
            <pc:docMk/>
            <pc:sldMk cId="1522874081" sldId="366"/>
            <ac:picMk id="18436" creationId="{00000000-0000-0000-0000-000000000000}"/>
          </ac:picMkLst>
        </pc:picChg>
        <pc:picChg chg="mod">
          <ac:chgData name="Lwin Mie Aye" userId="b41e5645-b545-4c56-ab3a-c8cb339b1142" providerId="ADAL" clId="{A4264C78-1E23-4D07-BB77-26303E26A53D}" dt="2022-04-15T00:29:13.604" v="2"/>
          <ac:picMkLst>
            <pc:docMk/>
            <pc:sldMk cId="1522874081" sldId="366"/>
            <ac:picMk id="18437" creationId="{00000000-0000-0000-0000-000000000000}"/>
          </ac:picMkLst>
        </pc:picChg>
      </pc:sldChg>
      <pc:sldChg chg="modSp">
        <pc:chgData name="Lwin Mie Aye" userId="b41e5645-b545-4c56-ab3a-c8cb339b1142" providerId="ADAL" clId="{A4264C78-1E23-4D07-BB77-26303E26A53D}" dt="2022-04-15T00:29:20.496" v="6"/>
        <pc:sldMkLst>
          <pc:docMk/>
          <pc:sldMk cId="4225326878" sldId="368"/>
        </pc:sldMkLst>
        <pc:spChg chg="mod">
          <ac:chgData name="Lwin Mie Aye" userId="b41e5645-b545-4c56-ab3a-c8cb339b1142" providerId="ADAL" clId="{A4264C78-1E23-4D07-BB77-26303E26A53D}" dt="2022-04-15T00:29:20.496" v="6"/>
          <ac:spMkLst>
            <pc:docMk/>
            <pc:sldMk cId="4225326878" sldId="368"/>
            <ac:spMk id="2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20.496" v="6"/>
          <ac:spMkLst>
            <pc:docMk/>
            <pc:sldMk cId="4225326878" sldId="368"/>
            <ac:spMk id="3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20.496" v="6"/>
          <ac:spMkLst>
            <pc:docMk/>
            <pc:sldMk cId="4225326878" sldId="368"/>
            <ac:spMk id="23556" creationId="{00000000-0000-0000-0000-000000000000}"/>
          </ac:spMkLst>
        </pc:spChg>
        <pc:picChg chg="mod">
          <ac:chgData name="Lwin Mie Aye" userId="b41e5645-b545-4c56-ab3a-c8cb339b1142" providerId="ADAL" clId="{A4264C78-1E23-4D07-BB77-26303E26A53D}" dt="2022-04-15T00:29:13.604" v="2"/>
          <ac:picMkLst>
            <pc:docMk/>
            <pc:sldMk cId="4225326878" sldId="368"/>
            <ac:picMk id="4" creationId="{00000000-0000-0000-0000-000000000000}"/>
          </ac:picMkLst>
        </pc:picChg>
        <pc:picChg chg="mod">
          <ac:chgData name="Lwin Mie Aye" userId="b41e5645-b545-4c56-ab3a-c8cb339b1142" providerId="ADAL" clId="{A4264C78-1E23-4D07-BB77-26303E26A53D}" dt="2022-04-15T00:29:13.604" v="2"/>
          <ac:picMkLst>
            <pc:docMk/>
            <pc:sldMk cId="4225326878" sldId="368"/>
            <ac:picMk id="23557" creationId="{00000000-0000-0000-0000-000000000000}"/>
          </ac:picMkLst>
        </pc:picChg>
        <pc:picChg chg="mod">
          <ac:chgData name="Lwin Mie Aye" userId="b41e5645-b545-4c56-ab3a-c8cb339b1142" providerId="ADAL" clId="{A4264C78-1E23-4D07-BB77-26303E26A53D}" dt="2022-04-15T00:29:13.604" v="2"/>
          <ac:picMkLst>
            <pc:docMk/>
            <pc:sldMk cId="4225326878" sldId="368"/>
            <ac:picMk id="23558" creationId="{00000000-0000-0000-0000-000000000000}"/>
          </ac:picMkLst>
        </pc:picChg>
        <pc:picChg chg="mod">
          <ac:chgData name="Lwin Mie Aye" userId="b41e5645-b545-4c56-ab3a-c8cb339b1142" providerId="ADAL" clId="{A4264C78-1E23-4D07-BB77-26303E26A53D}" dt="2022-04-15T00:29:13.604" v="2"/>
          <ac:picMkLst>
            <pc:docMk/>
            <pc:sldMk cId="4225326878" sldId="368"/>
            <ac:picMk id="23559" creationId="{00000000-0000-0000-0000-000000000000}"/>
          </ac:picMkLst>
        </pc:picChg>
        <pc:picChg chg="mod">
          <ac:chgData name="Lwin Mie Aye" userId="b41e5645-b545-4c56-ab3a-c8cb339b1142" providerId="ADAL" clId="{A4264C78-1E23-4D07-BB77-26303E26A53D}" dt="2022-04-15T00:29:13.604" v="2"/>
          <ac:picMkLst>
            <pc:docMk/>
            <pc:sldMk cId="4225326878" sldId="368"/>
            <ac:picMk id="23560" creationId="{00000000-0000-0000-0000-000000000000}"/>
          </ac:picMkLst>
        </pc:picChg>
        <pc:picChg chg="mod">
          <ac:chgData name="Lwin Mie Aye" userId="b41e5645-b545-4c56-ab3a-c8cb339b1142" providerId="ADAL" clId="{A4264C78-1E23-4D07-BB77-26303E26A53D}" dt="2022-04-15T00:29:13.604" v="2"/>
          <ac:picMkLst>
            <pc:docMk/>
            <pc:sldMk cId="4225326878" sldId="368"/>
            <ac:picMk id="23561" creationId="{00000000-0000-0000-0000-000000000000}"/>
          </ac:picMkLst>
        </pc:picChg>
        <pc:picChg chg="mod">
          <ac:chgData name="Lwin Mie Aye" userId="b41e5645-b545-4c56-ab3a-c8cb339b1142" providerId="ADAL" clId="{A4264C78-1E23-4D07-BB77-26303E26A53D}" dt="2022-04-15T00:29:13.604" v="2"/>
          <ac:picMkLst>
            <pc:docMk/>
            <pc:sldMk cId="4225326878" sldId="368"/>
            <ac:picMk id="23562" creationId="{00000000-0000-0000-0000-000000000000}"/>
          </ac:picMkLst>
        </pc:picChg>
        <pc:cxnChg chg="mod">
          <ac:chgData name="Lwin Mie Aye" userId="b41e5645-b545-4c56-ab3a-c8cb339b1142" providerId="ADAL" clId="{A4264C78-1E23-4D07-BB77-26303E26A53D}" dt="2022-04-15T00:29:13.604" v="2"/>
          <ac:cxnSpMkLst>
            <pc:docMk/>
            <pc:sldMk cId="4225326878" sldId="368"/>
            <ac:cxnSpMk id="6" creationId="{00000000-0000-0000-0000-000000000000}"/>
          </ac:cxnSpMkLst>
        </pc:cxnChg>
        <pc:cxnChg chg="mod">
          <ac:chgData name="Lwin Mie Aye" userId="b41e5645-b545-4c56-ab3a-c8cb339b1142" providerId="ADAL" clId="{A4264C78-1E23-4D07-BB77-26303E26A53D}" dt="2022-04-15T00:29:13.604" v="2"/>
          <ac:cxnSpMkLst>
            <pc:docMk/>
            <pc:sldMk cId="4225326878" sldId="368"/>
            <ac:cxnSpMk id="17" creationId="{00000000-0000-0000-0000-000000000000}"/>
          </ac:cxnSpMkLst>
        </pc:cxnChg>
        <pc:cxnChg chg="mod">
          <ac:chgData name="Lwin Mie Aye" userId="b41e5645-b545-4c56-ab3a-c8cb339b1142" providerId="ADAL" clId="{A4264C78-1E23-4D07-BB77-26303E26A53D}" dt="2022-04-15T00:29:13.604" v="2"/>
          <ac:cxnSpMkLst>
            <pc:docMk/>
            <pc:sldMk cId="4225326878" sldId="368"/>
            <ac:cxnSpMk id="18" creationId="{00000000-0000-0000-0000-000000000000}"/>
          </ac:cxnSpMkLst>
        </pc:cxnChg>
        <pc:cxnChg chg="mod">
          <ac:chgData name="Lwin Mie Aye" userId="b41e5645-b545-4c56-ab3a-c8cb339b1142" providerId="ADAL" clId="{A4264C78-1E23-4D07-BB77-26303E26A53D}" dt="2022-04-15T00:29:13.604" v="2"/>
          <ac:cxnSpMkLst>
            <pc:docMk/>
            <pc:sldMk cId="4225326878" sldId="368"/>
            <ac:cxnSpMk id="19" creationId="{00000000-0000-0000-0000-000000000000}"/>
          </ac:cxnSpMkLst>
        </pc:cxnChg>
        <pc:cxnChg chg="mod">
          <ac:chgData name="Lwin Mie Aye" userId="b41e5645-b545-4c56-ab3a-c8cb339b1142" providerId="ADAL" clId="{A4264C78-1E23-4D07-BB77-26303E26A53D}" dt="2022-04-15T00:29:13.604" v="2"/>
          <ac:cxnSpMkLst>
            <pc:docMk/>
            <pc:sldMk cId="4225326878" sldId="368"/>
            <ac:cxnSpMk id="20" creationId="{00000000-0000-0000-0000-000000000000}"/>
          </ac:cxnSpMkLst>
        </pc:cxnChg>
      </pc:sldChg>
      <pc:sldChg chg="modSp">
        <pc:chgData name="Lwin Mie Aye" userId="b41e5645-b545-4c56-ab3a-c8cb339b1142" providerId="ADAL" clId="{A4264C78-1E23-4D07-BB77-26303E26A53D}" dt="2022-04-15T00:29:20.496" v="6"/>
        <pc:sldMkLst>
          <pc:docMk/>
          <pc:sldMk cId="3981217721" sldId="369"/>
        </pc:sldMkLst>
        <pc:spChg chg="mod">
          <ac:chgData name="Lwin Mie Aye" userId="b41e5645-b545-4c56-ab3a-c8cb339b1142" providerId="ADAL" clId="{A4264C78-1E23-4D07-BB77-26303E26A53D}" dt="2022-04-15T00:29:13.604" v="2"/>
          <ac:spMkLst>
            <pc:docMk/>
            <pc:sldMk cId="3981217721" sldId="369"/>
            <ac:spMk id="2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20.496" v="6"/>
          <ac:spMkLst>
            <pc:docMk/>
            <pc:sldMk cId="3981217721" sldId="369"/>
            <ac:spMk id="5" creationId="{00000000-0000-0000-0000-000000000000}"/>
          </ac:spMkLst>
        </pc:spChg>
        <pc:picChg chg="mod">
          <ac:chgData name="Lwin Mie Aye" userId="b41e5645-b545-4c56-ab3a-c8cb339b1142" providerId="ADAL" clId="{A4264C78-1E23-4D07-BB77-26303E26A53D}" dt="2022-04-15T00:29:13.604" v="2"/>
          <ac:picMkLst>
            <pc:docMk/>
            <pc:sldMk cId="3981217721" sldId="369"/>
            <ac:picMk id="3" creationId="{00000000-0000-0000-0000-000000000000}"/>
          </ac:picMkLst>
        </pc:picChg>
      </pc:sldChg>
      <pc:sldChg chg="delSp modSp mod modClrScheme chgLayout modNotes">
        <pc:chgData name="Lwin Mie Aye" userId="b41e5645-b545-4c56-ab3a-c8cb339b1142" providerId="ADAL" clId="{A4264C78-1E23-4D07-BB77-26303E26A53D}" dt="2022-04-15T00:33:11.108" v="185" actId="1035"/>
        <pc:sldMkLst>
          <pc:docMk/>
          <pc:sldMk cId="2120112633" sldId="370"/>
        </pc:sldMkLst>
        <pc:spChg chg="mod ord">
          <ac:chgData name="Lwin Mie Aye" userId="b41e5645-b545-4c56-ab3a-c8cb339b1142" providerId="ADAL" clId="{A4264C78-1E23-4D07-BB77-26303E26A53D}" dt="2022-04-15T00:33:11.108" v="185" actId="1035"/>
          <ac:spMkLst>
            <pc:docMk/>
            <pc:sldMk cId="2120112633" sldId="370"/>
            <ac:spMk id="2" creationId="{00000000-0000-0000-0000-000000000000}"/>
          </ac:spMkLst>
        </pc:spChg>
        <pc:spChg chg="mod ord">
          <ac:chgData name="Lwin Mie Aye" userId="b41e5645-b545-4c56-ab3a-c8cb339b1142" providerId="ADAL" clId="{A4264C78-1E23-4D07-BB77-26303E26A53D}" dt="2022-04-15T00:29:27.439" v="10" actId="700"/>
          <ac:spMkLst>
            <pc:docMk/>
            <pc:sldMk cId="2120112633" sldId="370"/>
            <ac:spMk id="4" creationId="{00000000-0000-0000-0000-000000000000}"/>
          </ac:spMkLst>
        </pc:spChg>
        <pc:spChg chg="del mod ord">
          <ac:chgData name="Lwin Mie Aye" userId="b41e5645-b545-4c56-ab3a-c8cb339b1142" providerId="ADAL" clId="{A4264C78-1E23-4D07-BB77-26303E26A53D}" dt="2022-04-15T00:29:34.861" v="11" actId="478"/>
          <ac:spMkLst>
            <pc:docMk/>
            <pc:sldMk cId="2120112633" sldId="370"/>
            <ac:spMk id="8" creationId="{00000000-0000-0000-0000-000000000000}"/>
          </ac:spMkLst>
        </pc:spChg>
        <pc:picChg chg="mod">
          <ac:chgData name="Lwin Mie Aye" userId="b41e5645-b545-4c56-ab3a-c8cb339b1142" providerId="ADAL" clId="{A4264C78-1E23-4D07-BB77-26303E26A53D}" dt="2022-04-15T00:29:13.604" v="2"/>
          <ac:picMkLst>
            <pc:docMk/>
            <pc:sldMk cId="2120112633" sldId="370"/>
            <ac:picMk id="3" creationId="{00000000-0000-0000-0000-000000000000}"/>
          </ac:picMkLst>
        </pc:picChg>
        <pc:picChg chg="mod">
          <ac:chgData name="Lwin Mie Aye" userId="b41e5645-b545-4c56-ab3a-c8cb339b1142" providerId="ADAL" clId="{A4264C78-1E23-4D07-BB77-26303E26A53D}" dt="2022-04-15T00:29:13.604" v="2"/>
          <ac:picMkLst>
            <pc:docMk/>
            <pc:sldMk cId="2120112633" sldId="370"/>
            <ac:picMk id="9" creationId="{00000000-0000-0000-0000-000000000000}"/>
          </ac:picMkLst>
        </pc:picChg>
      </pc:sldChg>
      <pc:sldChg chg="modSp mod">
        <pc:chgData name="Lwin Mie Aye" userId="b41e5645-b545-4c56-ab3a-c8cb339b1142" providerId="ADAL" clId="{A4264C78-1E23-4D07-BB77-26303E26A53D}" dt="2022-04-15T00:34:08.147" v="186"/>
        <pc:sldMkLst>
          <pc:docMk/>
          <pc:sldMk cId="2169590875" sldId="371"/>
        </pc:sldMkLst>
        <pc:spChg chg="mod">
          <ac:chgData name="Lwin Mie Aye" userId="b41e5645-b545-4c56-ab3a-c8cb339b1142" providerId="ADAL" clId="{A4264C78-1E23-4D07-BB77-26303E26A53D}" dt="2022-04-15T00:29:20.496" v="6"/>
          <ac:spMkLst>
            <pc:docMk/>
            <pc:sldMk cId="2169590875" sldId="371"/>
            <ac:spMk id="2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34:08.147" v="186"/>
          <ac:spMkLst>
            <pc:docMk/>
            <pc:sldMk cId="2169590875" sldId="371"/>
            <ac:spMk id="3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20.496" v="6"/>
          <ac:spMkLst>
            <pc:docMk/>
            <pc:sldMk cId="2169590875" sldId="371"/>
            <ac:spMk id="4" creationId="{00000000-0000-0000-0000-000000000000}"/>
          </ac:spMkLst>
        </pc:spChg>
        <pc:picChg chg="mod">
          <ac:chgData name="Lwin Mie Aye" userId="b41e5645-b545-4c56-ab3a-c8cb339b1142" providerId="ADAL" clId="{A4264C78-1E23-4D07-BB77-26303E26A53D}" dt="2022-04-15T00:29:13.604" v="2"/>
          <ac:picMkLst>
            <pc:docMk/>
            <pc:sldMk cId="2169590875" sldId="371"/>
            <ac:picMk id="5" creationId="{00000000-0000-0000-0000-000000000000}"/>
          </ac:picMkLst>
        </pc:picChg>
      </pc:sldChg>
      <pc:sldChg chg="modSp">
        <pc:chgData name="Lwin Mie Aye" userId="b41e5645-b545-4c56-ab3a-c8cb339b1142" providerId="ADAL" clId="{A4264C78-1E23-4D07-BB77-26303E26A53D}" dt="2022-04-15T00:29:20.496" v="6"/>
        <pc:sldMkLst>
          <pc:docMk/>
          <pc:sldMk cId="1708233894" sldId="372"/>
        </pc:sldMkLst>
        <pc:spChg chg="mod">
          <ac:chgData name="Lwin Mie Aye" userId="b41e5645-b545-4c56-ab3a-c8cb339b1142" providerId="ADAL" clId="{A4264C78-1E23-4D07-BB77-26303E26A53D}" dt="2022-04-15T00:29:20.496" v="6"/>
          <ac:spMkLst>
            <pc:docMk/>
            <pc:sldMk cId="1708233894" sldId="372"/>
            <ac:spMk id="2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20.496" v="6"/>
          <ac:spMkLst>
            <pc:docMk/>
            <pc:sldMk cId="1708233894" sldId="372"/>
            <ac:spMk id="4" creationId="{00000000-0000-0000-0000-000000000000}"/>
          </ac:spMkLst>
        </pc:spChg>
        <pc:picChg chg="mod">
          <ac:chgData name="Lwin Mie Aye" userId="b41e5645-b545-4c56-ab3a-c8cb339b1142" providerId="ADAL" clId="{A4264C78-1E23-4D07-BB77-26303E26A53D}" dt="2022-04-15T00:29:13.604" v="2"/>
          <ac:picMkLst>
            <pc:docMk/>
            <pc:sldMk cId="1708233894" sldId="372"/>
            <ac:picMk id="3" creationId="{00000000-0000-0000-0000-000000000000}"/>
          </ac:picMkLst>
        </pc:picChg>
        <pc:picChg chg="mod">
          <ac:chgData name="Lwin Mie Aye" userId="b41e5645-b545-4c56-ab3a-c8cb339b1142" providerId="ADAL" clId="{A4264C78-1E23-4D07-BB77-26303E26A53D}" dt="2022-04-15T00:29:20.496" v="6"/>
          <ac:picMkLst>
            <pc:docMk/>
            <pc:sldMk cId="1708233894" sldId="372"/>
            <ac:picMk id="5" creationId="{00000000-0000-0000-0000-000000000000}"/>
          </ac:picMkLst>
        </pc:picChg>
      </pc:sldChg>
      <pc:sldChg chg="modSp">
        <pc:chgData name="Lwin Mie Aye" userId="b41e5645-b545-4c56-ab3a-c8cb339b1142" providerId="ADAL" clId="{A4264C78-1E23-4D07-BB77-26303E26A53D}" dt="2022-04-15T00:29:20.496" v="6"/>
        <pc:sldMkLst>
          <pc:docMk/>
          <pc:sldMk cId="1156536054" sldId="373"/>
        </pc:sldMkLst>
        <pc:spChg chg="mod">
          <ac:chgData name="Lwin Mie Aye" userId="b41e5645-b545-4c56-ab3a-c8cb339b1142" providerId="ADAL" clId="{A4264C78-1E23-4D07-BB77-26303E26A53D}" dt="2022-04-15T00:29:20.496" v="6"/>
          <ac:spMkLst>
            <pc:docMk/>
            <pc:sldMk cId="1156536054" sldId="373"/>
            <ac:spMk id="4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13.604" v="2"/>
          <ac:spMkLst>
            <pc:docMk/>
            <pc:sldMk cId="1156536054" sldId="373"/>
            <ac:spMk id="6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13.604" v="2"/>
          <ac:spMkLst>
            <pc:docMk/>
            <pc:sldMk cId="1156536054" sldId="373"/>
            <ac:spMk id="29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13.604" v="2"/>
          <ac:spMkLst>
            <pc:docMk/>
            <pc:sldMk cId="1156536054" sldId="373"/>
            <ac:spMk id="30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20.496" v="6"/>
          <ac:spMkLst>
            <pc:docMk/>
            <pc:sldMk cId="1156536054" sldId="373"/>
            <ac:spMk id="31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13.604" v="2"/>
          <ac:spMkLst>
            <pc:docMk/>
            <pc:sldMk cId="1156536054" sldId="373"/>
            <ac:spMk id="32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13.604" v="2"/>
          <ac:spMkLst>
            <pc:docMk/>
            <pc:sldMk cId="1156536054" sldId="373"/>
            <ac:spMk id="33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13.604" v="2"/>
          <ac:spMkLst>
            <pc:docMk/>
            <pc:sldMk cId="1156536054" sldId="373"/>
            <ac:spMk id="34" creationId="{00000000-0000-0000-0000-000000000000}"/>
          </ac:spMkLst>
        </pc:spChg>
        <pc:spChg chg="mod">
          <ac:chgData name="Lwin Mie Aye" userId="b41e5645-b545-4c56-ab3a-c8cb339b1142" providerId="ADAL" clId="{A4264C78-1E23-4D07-BB77-26303E26A53D}" dt="2022-04-15T00:29:13.604" v="2"/>
          <ac:spMkLst>
            <pc:docMk/>
            <pc:sldMk cId="1156536054" sldId="373"/>
            <ac:spMk id="35" creationId="{00000000-0000-0000-0000-000000000000}"/>
          </ac:spMkLst>
        </pc:spChg>
        <pc:grpChg chg="mod">
          <ac:chgData name="Lwin Mie Aye" userId="b41e5645-b545-4c56-ab3a-c8cb339b1142" providerId="ADAL" clId="{A4264C78-1E23-4D07-BB77-26303E26A53D}" dt="2022-04-15T00:29:13.604" v="2"/>
          <ac:grpSpMkLst>
            <pc:docMk/>
            <pc:sldMk cId="1156536054" sldId="373"/>
            <ac:grpSpMk id="36" creationId="{00000000-0000-0000-0000-000000000000}"/>
          </ac:grpSpMkLst>
        </pc:grpChg>
        <pc:picChg chg="mod">
          <ac:chgData name="Lwin Mie Aye" userId="b41e5645-b545-4c56-ab3a-c8cb339b1142" providerId="ADAL" clId="{A4264C78-1E23-4D07-BB77-26303E26A53D}" dt="2022-04-15T00:29:13.604" v="2"/>
          <ac:picMkLst>
            <pc:docMk/>
            <pc:sldMk cId="1156536054" sldId="373"/>
            <ac:picMk id="2" creationId="{00000000-0000-0000-0000-000000000000}"/>
          </ac:picMkLst>
        </pc:picChg>
        <pc:cxnChg chg="mod">
          <ac:chgData name="Lwin Mie Aye" userId="b41e5645-b545-4c56-ab3a-c8cb339b1142" providerId="ADAL" clId="{A4264C78-1E23-4D07-BB77-26303E26A53D}" dt="2022-04-15T00:29:13.604" v="2"/>
          <ac:cxnSpMkLst>
            <pc:docMk/>
            <pc:sldMk cId="1156536054" sldId="373"/>
            <ac:cxnSpMk id="8" creationId="{00000000-0000-0000-0000-000000000000}"/>
          </ac:cxnSpMkLst>
        </pc:cxnChg>
        <pc:cxnChg chg="mod">
          <ac:chgData name="Lwin Mie Aye" userId="b41e5645-b545-4c56-ab3a-c8cb339b1142" providerId="ADAL" clId="{A4264C78-1E23-4D07-BB77-26303E26A53D}" dt="2022-04-15T00:29:13.604" v="2"/>
          <ac:cxnSpMkLst>
            <pc:docMk/>
            <pc:sldMk cId="1156536054" sldId="373"/>
            <ac:cxnSpMk id="18" creationId="{00000000-0000-0000-0000-000000000000}"/>
          </ac:cxnSpMkLst>
        </pc:cxnChg>
        <pc:cxnChg chg="mod">
          <ac:chgData name="Lwin Mie Aye" userId="b41e5645-b545-4c56-ab3a-c8cb339b1142" providerId="ADAL" clId="{A4264C78-1E23-4D07-BB77-26303E26A53D}" dt="2022-04-15T00:29:13.604" v="2"/>
          <ac:cxnSpMkLst>
            <pc:docMk/>
            <pc:sldMk cId="1156536054" sldId="373"/>
            <ac:cxnSpMk id="22" creationId="{00000000-0000-0000-0000-000000000000}"/>
          </ac:cxnSpMkLst>
        </pc:cxnChg>
        <pc:cxnChg chg="mod">
          <ac:chgData name="Lwin Mie Aye" userId="b41e5645-b545-4c56-ab3a-c8cb339b1142" providerId="ADAL" clId="{A4264C78-1E23-4D07-BB77-26303E26A53D}" dt="2022-04-15T00:29:13.604" v="2"/>
          <ac:cxnSpMkLst>
            <pc:docMk/>
            <pc:sldMk cId="1156536054" sldId="373"/>
            <ac:cxnSpMk id="26" creationId="{00000000-0000-0000-0000-000000000000}"/>
          </ac:cxnSpMkLst>
        </pc:cxnChg>
        <pc:cxnChg chg="mod">
          <ac:chgData name="Lwin Mie Aye" userId="b41e5645-b545-4c56-ab3a-c8cb339b1142" providerId="ADAL" clId="{A4264C78-1E23-4D07-BB77-26303E26A53D}" dt="2022-04-15T00:29:13.604" v="2"/>
          <ac:cxnSpMkLst>
            <pc:docMk/>
            <pc:sldMk cId="1156536054" sldId="373"/>
            <ac:cxnSpMk id="28" creationId="{00000000-0000-0000-0000-000000000000}"/>
          </ac:cxnSpMkLst>
        </pc:cxnChg>
      </pc:sldChg>
      <pc:sldChg chg="modSp add mod">
        <pc:chgData name="Lwin Mie Aye" userId="b41e5645-b545-4c56-ab3a-c8cb339b1142" providerId="ADAL" clId="{A4264C78-1E23-4D07-BB77-26303E26A53D}" dt="2022-04-15T00:34:35.259" v="188" actId="207"/>
        <pc:sldMkLst>
          <pc:docMk/>
          <pc:sldMk cId="3398332292" sldId="374"/>
        </pc:sldMkLst>
        <pc:spChg chg="mod">
          <ac:chgData name="Lwin Mie Aye" userId="b41e5645-b545-4c56-ab3a-c8cb339b1142" providerId="ADAL" clId="{A4264C78-1E23-4D07-BB77-26303E26A53D}" dt="2022-04-15T00:34:35.259" v="188" actId="207"/>
          <ac:spMkLst>
            <pc:docMk/>
            <pc:sldMk cId="3398332292" sldId="374"/>
            <ac:spMk id="3" creationId="{00000000-0000-0000-0000-000000000000}"/>
          </ac:spMkLst>
        </pc:spChg>
      </pc:sldChg>
      <pc:sldMasterChg chg="modSp modSldLayout">
        <pc:chgData name="Lwin Mie Aye" userId="b41e5645-b545-4c56-ab3a-c8cb339b1142" providerId="ADAL" clId="{A4264C78-1E23-4D07-BB77-26303E26A53D}" dt="2022-04-15T00:29:13.604" v="2"/>
        <pc:sldMasterMkLst>
          <pc:docMk/>
          <pc:sldMasterMk cId="2800600994" sldId="2147483760"/>
        </pc:sldMasterMkLst>
        <pc:spChg chg="mod">
          <ac:chgData name="Lwin Mie Aye" userId="b41e5645-b545-4c56-ab3a-c8cb339b1142" providerId="ADAL" clId="{A4264C78-1E23-4D07-BB77-26303E26A53D}" dt="2022-04-15T00:29:13.604" v="2"/>
          <ac:spMkLst>
            <pc:docMk/>
            <pc:sldMasterMk cId="2800600994" sldId="2147483760"/>
            <ac:spMk id="2" creationId="{69A70FEA-79FC-41EE-85FE-34ECA54EE4E6}"/>
          </ac:spMkLst>
        </pc:spChg>
        <pc:spChg chg="mod">
          <ac:chgData name="Lwin Mie Aye" userId="b41e5645-b545-4c56-ab3a-c8cb339b1142" providerId="ADAL" clId="{A4264C78-1E23-4D07-BB77-26303E26A53D}" dt="2022-04-15T00:29:13.604" v="2"/>
          <ac:spMkLst>
            <pc:docMk/>
            <pc:sldMasterMk cId="2800600994" sldId="2147483760"/>
            <ac:spMk id="3" creationId="{419FFB66-78E2-41D6-95B9-C31F3043DDBA}"/>
          </ac:spMkLst>
        </pc:spChg>
        <pc:spChg chg="mod">
          <ac:chgData name="Lwin Mie Aye" userId="b41e5645-b545-4c56-ab3a-c8cb339b1142" providerId="ADAL" clId="{A4264C78-1E23-4D07-BB77-26303E26A53D}" dt="2022-04-15T00:29:13.604" v="2"/>
          <ac:spMkLst>
            <pc:docMk/>
            <pc:sldMasterMk cId="2800600994" sldId="2147483760"/>
            <ac:spMk id="4" creationId="{C50DD9D7-9111-489A-9575-25C1AF8C2351}"/>
          </ac:spMkLst>
        </pc:spChg>
        <pc:spChg chg="mod">
          <ac:chgData name="Lwin Mie Aye" userId="b41e5645-b545-4c56-ab3a-c8cb339b1142" providerId="ADAL" clId="{A4264C78-1E23-4D07-BB77-26303E26A53D}" dt="2022-04-15T00:29:13.604" v="2"/>
          <ac:spMkLst>
            <pc:docMk/>
            <pc:sldMasterMk cId="2800600994" sldId="2147483760"/>
            <ac:spMk id="5" creationId="{4641CCB3-FEAF-4D60-98BC-C367F4B7B5D5}"/>
          </ac:spMkLst>
        </pc:spChg>
        <pc:spChg chg="mod">
          <ac:chgData name="Lwin Mie Aye" userId="b41e5645-b545-4c56-ab3a-c8cb339b1142" providerId="ADAL" clId="{A4264C78-1E23-4D07-BB77-26303E26A53D}" dt="2022-04-15T00:29:13.604" v="2"/>
          <ac:spMkLst>
            <pc:docMk/>
            <pc:sldMasterMk cId="2800600994" sldId="2147483760"/>
            <ac:spMk id="6" creationId="{E7941438-E2D3-495B-9C35-AD0DAF31A51A}"/>
          </ac:spMkLst>
        </pc:spChg>
        <pc:picChg chg="mod">
          <ac:chgData name="Lwin Mie Aye" userId="b41e5645-b545-4c56-ab3a-c8cb339b1142" providerId="ADAL" clId="{A4264C78-1E23-4D07-BB77-26303E26A53D}" dt="2022-04-15T00:29:13.604" v="2"/>
          <ac:picMkLst>
            <pc:docMk/>
            <pc:sldMasterMk cId="2800600994" sldId="2147483760"/>
            <ac:picMk id="7" creationId="{8EFF8E0B-F0B8-4998-9DBB-C7064AA41900}"/>
          </ac:picMkLst>
        </pc:picChg>
        <pc:sldLayoutChg chg="modSp">
          <pc:chgData name="Lwin Mie Aye" userId="b41e5645-b545-4c56-ab3a-c8cb339b1142" providerId="ADAL" clId="{A4264C78-1E23-4D07-BB77-26303E26A53D}" dt="2022-04-15T00:29:13.604" v="2"/>
          <pc:sldLayoutMkLst>
            <pc:docMk/>
            <pc:sldMasterMk cId="2800600994" sldId="2147483760"/>
            <pc:sldLayoutMk cId="2977837770" sldId="2147483761"/>
          </pc:sldLayoutMkLst>
          <pc:spChg chg="mod">
            <ac:chgData name="Lwin Mie Aye" userId="b41e5645-b545-4c56-ab3a-c8cb339b1142" providerId="ADAL" clId="{A4264C78-1E23-4D07-BB77-26303E26A53D}" dt="2022-04-15T00:29:13.604" v="2"/>
            <ac:spMkLst>
              <pc:docMk/>
              <pc:sldMasterMk cId="2800600994" sldId="2147483760"/>
              <pc:sldLayoutMk cId="2977837770" sldId="2147483761"/>
              <ac:spMk id="2" creationId="{42CB9EA9-FA05-47C3-B270-B3E1DE761D75}"/>
            </ac:spMkLst>
          </pc:spChg>
          <pc:spChg chg="mod">
            <ac:chgData name="Lwin Mie Aye" userId="b41e5645-b545-4c56-ab3a-c8cb339b1142" providerId="ADAL" clId="{A4264C78-1E23-4D07-BB77-26303E26A53D}" dt="2022-04-15T00:29:13.604" v="2"/>
            <ac:spMkLst>
              <pc:docMk/>
              <pc:sldMasterMk cId="2800600994" sldId="2147483760"/>
              <pc:sldLayoutMk cId="2977837770" sldId="2147483761"/>
              <ac:spMk id="3" creationId="{B34D65EC-5664-4174-B5CD-349FE7ED1FF0}"/>
            </ac:spMkLst>
          </pc:spChg>
          <pc:picChg chg="mod">
            <ac:chgData name="Lwin Mie Aye" userId="b41e5645-b545-4c56-ab3a-c8cb339b1142" providerId="ADAL" clId="{A4264C78-1E23-4D07-BB77-26303E26A53D}" dt="2022-04-15T00:29:13.604" v="2"/>
            <ac:picMkLst>
              <pc:docMk/>
              <pc:sldMasterMk cId="2800600994" sldId="2147483760"/>
              <pc:sldLayoutMk cId="2977837770" sldId="2147483761"/>
              <ac:picMk id="19" creationId="{258EF76D-3C83-4322-A3B5-7FD10EBB59CF}"/>
            </ac:picMkLst>
          </pc:picChg>
        </pc:sldLayoutChg>
        <pc:sldLayoutChg chg="modSp">
          <pc:chgData name="Lwin Mie Aye" userId="b41e5645-b545-4c56-ab3a-c8cb339b1142" providerId="ADAL" clId="{A4264C78-1E23-4D07-BB77-26303E26A53D}" dt="2022-04-15T00:29:13.604" v="2"/>
          <pc:sldLayoutMkLst>
            <pc:docMk/>
            <pc:sldMasterMk cId="2800600994" sldId="2147483760"/>
            <pc:sldLayoutMk cId="3979480468" sldId="2147483762"/>
          </pc:sldLayoutMkLst>
          <pc:spChg chg="mod">
            <ac:chgData name="Lwin Mie Aye" userId="b41e5645-b545-4c56-ab3a-c8cb339b1142" providerId="ADAL" clId="{A4264C78-1E23-4D07-BB77-26303E26A53D}" dt="2022-04-15T00:29:13.604" v="2"/>
            <ac:spMkLst>
              <pc:docMk/>
              <pc:sldMasterMk cId="2800600994" sldId="2147483760"/>
              <pc:sldLayoutMk cId="3979480468" sldId="2147483762"/>
              <ac:spMk id="2" creationId="{61AB7166-2593-4F2C-8B2A-C5D7A65EEA58}"/>
            </ac:spMkLst>
          </pc:spChg>
          <pc:picChg chg="mod">
            <ac:chgData name="Lwin Mie Aye" userId="b41e5645-b545-4c56-ab3a-c8cb339b1142" providerId="ADAL" clId="{A4264C78-1E23-4D07-BB77-26303E26A53D}" dt="2022-04-15T00:29:13.604" v="2"/>
            <ac:picMkLst>
              <pc:docMk/>
              <pc:sldMasterMk cId="2800600994" sldId="2147483760"/>
              <pc:sldLayoutMk cId="3979480468" sldId="2147483762"/>
              <ac:picMk id="7" creationId="{04B51D13-A3A3-4CC8-8801-18B013A44CF3}"/>
            </ac:picMkLst>
          </pc:picChg>
          <pc:cxnChg chg="mod">
            <ac:chgData name="Lwin Mie Aye" userId="b41e5645-b545-4c56-ab3a-c8cb339b1142" providerId="ADAL" clId="{A4264C78-1E23-4D07-BB77-26303E26A53D}" dt="2022-04-15T00:29:13.604" v="2"/>
            <ac:cxnSpMkLst>
              <pc:docMk/>
              <pc:sldMasterMk cId="2800600994" sldId="2147483760"/>
              <pc:sldLayoutMk cId="3979480468" sldId="2147483762"/>
              <ac:cxnSpMk id="9" creationId="{87C20A45-2A80-43F1-A590-C308760AD5D4}"/>
            </ac:cxnSpMkLst>
          </pc:cxnChg>
        </pc:sldLayoutChg>
        <pc:sldLayoutChg chg="modSp">
          <pc:chgData name="Lwin Mie Aye" userId="b41e5645-b545-4c56-ab3a-c8cb339b1142" providerId="ADAL" clId="{A4264C78-1E23-4D07-BB77-26303E26A53D}" dt="2022-04-15T00:29:13.604" v="2"/>
          <pc:sldLayoutMkLst>
            <pc:docMk/>
            <pc:sldMasterMk cId="2800600994" sldId="2147483760"/>
            <pc:sldLayoutMk cId="1154324938" sldId="2147483763"/>
          </pc:sldLayoutMkLst>
          <pc:picChg chg="mod">
            <ac:chgData name="Lwin Mie Aye" userId="b41e5645-b545-4c56-ab3a-c8cb339b1142" providerId="ADAL" clId="{A4264C78-1E23-4D07-BB77-26303E26A53D}" dt="2022-04-15T00:29:13.604" v="2"/>
            <ac:picMkLst>
              <pc:docMk/>
              <pc:sldMasterMk cId="2800600994" sldId="2147483760"/>
              <pc:sldLayoutMk cId="1154324938" sldId="2147483763"/>
              <ac:picMk id="9" creationId="{0C4F88C2-09FA-4136-8143-4A94C0564EB2}"/>
            </ac:picMkLst>
          </pc:picChg>
        </pc:sldLayoutChg>
        <pc:sldLayoutChg chg="modSp">
          <pc:chgData name="Lwin Mie Aye" userId="b41e5645-b545-4c56-ab3a-c8cb339b1142" providerId="ADAL" clId="{A4264C78-1E23-4D07-BB77-26303E26A53D}" dt="2022-04-15T00:29:13.604" v="2"/>
          <pc:sldLayoutMkLst>
            <pc:docMk/>
            <pc:sldMasterMk cId="2800600994" sldId="2147483760"/>
            <pc:sldLayoutMk cId="1876353102" sldId="2147483764"/>
          </pc:sldLayoutMkLst>
          <pc:spChg chg="mod">
            <ac:chgData name="Lwin Mie Aye" userId="b41e5645-b545-4c56-ab3a-c8cb339b1142" providerId="ADAL" clId="{A4264C78-1E23-4D07-BB77-26303E26A53D}" dt="2022-04-15T00:29:13.604" v="2"/>
            <ac:spMkLst>
              <pc:docMk/>
              <pc:sldMasterMk cId="2800600994" sldId="2147483760"/>
              <pc:sldLayoutMk cId="1876353102" sldId="2147483764"/>
              <ac:spMk id="2" creationId="{BA84F8A1-A756-4D41-A53E-E37C3230E915}"/>
            </ac:spMkLst>
          </pc:spChg>
          <pc:spChg chg="mod">
            <ac:chgData name="Lwin Mie Aye" userId="b41e5645-b545-4c56-ab3a-c8cb339b1142" providerId="ADAL" clId="{A4264C78-1E23-4D07-BB77-26303E26A53D}" dt="2022-04-15T00:29:13.604" v="2"/>
            <ac:spMkLst>
              <pc:docMk/>
              <pc:sldMasterMk cId="2800600994" sldId="2147483760"/>
              <pc:sldLayoutMk cId="1876353102" sldId="2147483764"/>
              <ac:spMk id="3" creationId="{82F6F5B6-B30B-41B7-A858-89560DA6DC88}"/>
            </ac:spMkLst>
          </pc:spChg>
          <pc:picChg chg="mod">
            <ac:chgData name="Lwin Mie Aye" userId="b41e5645-b545-4c56-ab3a-c8cb339b1142" providerId="ADAL" clId="{A4264C78-1E23-4D07-BB77-26303E26A53D}" dt="2022-04-15T00:29:13.604" v="2"/>
            <ac:picMkLst>
              <pc:docMk/>
              <pc:sldMasterMk cId="2800600994" sldId="2147483760"/>
              <pc:sldLayoutMk cId="1876353102" sldId="2147483764"/>
              <ac:picMk id="8" creationId="{6A56A0C0-A13C-484F-BA6C-E8609DBD32D0}"/>
            </ac:picMkLst>
          </pc:picChg>
        </pc:sldLayoutChg>
        <pc:sldLayoutChg chg="modSp">
          <pc:chgData name="Lwin Mie Aye" userId="b41e5645-b545-4c56-ab3a-c8cb339b1142" providerId="ADAL" clId="{A4264C78-1E23-4D07-BB77-26303E26A53D}" dt="2022-04-15T00:29:13.604" v="2"/>
          <pc:sldLayoutMkLst>
            <pc:docMk/>
            <pc:sldMasterMk cId="2800600994" sldId="2147483760"/>
            <pc:sldLayoutMk cId="1473978550" sldId="2147483765"/>
          </pc:sldLayoutMkLst>
          <pc:spChg chg="mod">
            <ac:chgData name="Lwin Mie Aye" userId="b41e5645-b545-4c56-ab3a-c8cb339b1142" providerId="ADAL" clId="{A4264C78-1E23-4D07-BB77-26303E26A53D}" dt="2022-04-15T00:29:13.604" v="2"/>
            <ac:spMkLst>
              <pc:docMk/>
              <pc:sldMasterMk cId="2800600994" sldId="2147483760"/>
              <pc:sldLayoutMk cId="1473978550" sldId="2147483765"/>
              <ac:spMk id="3" creationId="{6D23C3C7-6FE1-4685-87BB-2EDFA02D2C1B}"/>
            </ac:spMkLst>
          </pc:spChg>
          <pc:spChg chg="mod">
            <ac:chgData name="Lwin Mie Aye" userId="b41e5645-b545-4c56-ab3a-c8cb339b1142" providerId="ADAL" clId="{A4264C78-1E23-4D07-BB77-26303E26A53D}" dt="2022-04-15T00:29:13.604" v="2"/>
            <ac:spMkLst>
              <pc:docMk/>
              <pc:sldMasterMk cId="2800600994" sldId="2147483760"/>
              <pc:sldLayoutMk cId="1473978550" sldId="2147483765"/>
              <ac:spMk id="4" creationId="{5876B234-80F8-4FB7-9650-2FA931880FD3}"/>
            </ac:spMkLst>
          </pc:spChg>
          <pc:picChg chg="mod">
            <ac:chgData name="Lwin Mie Aye" userId="b41e5645-b545-4c56-ab3a-c8cb339b1142" providerId="ADAL" clId="{A4264C78-1E23-4D07-BB77-26303E26A53D}" dt="2022-04-15T00:29:13.604" v="2"/>
            <ac:picMkLst>
              <pc:docMk/>
              <pc:sldMasterMk cId="2800600994" sldId="2147483760"/>
              <pc:sldLayoutMk cId="1473978550" sldId="2147483765"/>
              <ac:picMk id="10" creationId="{4FD25304-EF8B-4BE9-BD0B-703CC741925E}"/>
            </ac:picMkLst>
          </pc:picChg>
        </pc:sldLayoutChg>
        <pc:sldLayoutChg chg="modSp">
          <pc:chgData name="Lwin Mie Aye" userId="b41e5645-b545-4c56-ab3a-c8cb339b1142" providerId="ADAL" clId="{A4264C78-1E23-4D07-BB77-26303E26A53D}" dt="2022-04-15T00:29:13.604" v="2"/>
          <pc:sldLayoutMkLst>
            <pc:docMk/>
            <pc:sldMasterMk cId="2800600994" sldId="2147483760"/>
            <pc:sldLayoutMk cId="3420023588" sldId="2147483766"/>
          </pc:sldLayoutMkLst>
          <pc:picChg chg="mod">
            <ac:chgData name="Lwin Mie Aye" userId="b41e5645-b545-4c56-ab3a-c8cb339b1142" providerId="ADAL" clId="{A4264C78-1E23-4D07-BB77-26303E26A53D}" dt="2022-04-15T00:29:13.604" v="2"/>
            <ac:picMkLst>
              <pc:docMk/>
              <pc:sldMasterMk cId="2800600994" sldId="2147483760"/>
              <pc:sldLayoutMk cId="3420023588" sldId="2147483766"/>
              <ac:picMk id="6" creationId="{3F324777-E006-4C38-B2EC-EEEC25AD9D58}"/>
            </ac:picMkLst>
          </pc:picChg>
        </pc:sldLayoutChg>
        <pc:sldLayoutChg chg="modSp">
          <pc:chgData name="Lwin Mie Aye" userId="b41e5645-b545-4c56-ab3a-c8cb339b1142" providerId="ADAL" clId="{A4264C78-1E23-4D07-BB77-26303E26A53D}" dt="2022-04-15T00:29:13.604" v="2"/>
          <pc:sldLayoutMkLst>
            <pc:docMk/>
            <pc:sldMasterMk cId="2800600994" sldId="2147483760"/>
            <pc:sldLayoutMk cId="2775403134" sldId="2147483767"/>
          </pc:sldLayoutMkLst>
          <pc:picChg chg="mod">
            <ac:chgData name="Lwin Mie Aye" userId="b41e5645-b545-4c56-ab3a-c8cb339b1142" providerId="ADAL" clId="{A4264C78-1E23-4D07-BB77-26303E26A53D}" dt="2022-04-15T00:29:13.604" v="2"/>
            <ac:picMkLst>
              <pc:docMk/>
              <pc:sldMasterMk cId="2800600994" sldId="2147483760"/>
              <pc:sldLayoutMk cId="2775403134" sldId="2147483767"/>
              <ac:picMk id="5" creationId="{25E18B3E-5787-4812-86B5-BA4215CA2700}"/>
            </ac:picMkLst>
          </pc:picChg>
        </pc:sldLayoutChg>
        <pc:sldLayoutChg chg="modSp">
          <pc:chgData name="Lwin Mie Aye" userId="b41e5645-b545-4c56-ab3a-c8cb339b1142" providerId="ADAL" clId="{A4264C78-1E23-4D07-BB77-26303E26A53D}" dt="2022-04-15T00:29:13.604" v="2"/>
          <pc:sldLayoutMkLst>
            <pc:docMk/>
            <pc:sldMasterMk cId="2800600994" sldId="2147483760"/>
            <pc:sldLayoutMk cId="2310681888" sldId="2147483769"/>
          </pc:sldLayoutMkLst>
          <pc:spChg chg="mod">
            <ac:chgData name="Lwin Mie Aye" userId="b41e5645-b545-4c56-ab3a-c8cb339b1142" providerId="ADAL" clId="{A4264C78-1E23-4D07-BB77-26303E26A53D}" dt="2022-04-15T00:29:13.604" v="2"/>
            <ac:spMkLst>
              <pc:docMk/>
              <pc:sldMasterMk cId="2800600994" sldId="2147483760"/>
              <pc:sldLayoutMk cId="2310681888" sldId="2147483769"/>
              <ac:spMk id="6" creationId="{FEB9EFEB-05D7-4981-8F25-92DCD7B8F0D4}"/>
            </ac:spMkLst>
          </pc:spChg>
        </pc:sldLayoutChg>
        <pc:sldLayoutChg chg="modSp">
          <pc:chgData name="Lwin Mie Aye" userId="b41e5645-b545-4c56-ab3a-c8cb339b1142" providerId="ADAL" clId="{A4264C78-1E23-4D07-BB77-26303E26A53D}" dt="2022-04-15T00:29:13.604" v="2"/>
          <pc:sldLayoutMkLst>
            <pc:docMk/>
            <pc:sldMasterMk cId="2800600994" sldId="2147483760"/>
            <pc:sldLayoutMk cId="2909988174" sldId="2147483770"/>
          </pc:sldLayoutMkLst>
          <pc:spChg chg="mod">
            <ac:chgData name="Lwin Mie Aye" userId="b41e5645-b545-4c56-ab3a-c8cb339b1142" providerId="ADAL" clId="{A4264C78-1E23-4D07-BB77-26303E26A53D}" dt="2022-04-15T00:29:13.604" v="2"/>
            <ac:spMkLst>
              <pc:docMk/>
              <pc:sldMasterMk cId="2800600994" sldId="2147483760"/>
              <pc:sldLayoutMk cId="2909988174" sldId="2147483770"/>
              <ac:spMk id="22" creationId="{6455121A-D0C5-40FC-9511-787AFC1BDEFF}"/>
            </ac:spMkLst>
          </pc:spChg>
          <pc:grpChg chg="mod">
            <ac:chgData name="Lwin Mie Aye" userId="b41e5645-b545-4c56-ab3a-c8cb339b1142" providerId="ADAL" clId="{A4264C78-1E23-4D07-BB77-26303E26A53D}" dt="2022-04-15T00:29:13.604" v="2"/>
            <ac:grpSpMkLst>
              <pc:docMk/>
              <pc:sldMasterMk cId="2800600994" sldId="2147483760"/>
              <pc:sldLayoutMk cId="2909988174" sldId="2147483770"/>
              <ac:grpSpMk id="26" creationId="{349D8F58-3F33-4441-AACF-4F850BF17EC6}"/>
            </ac:grpSpMkLst>
          </pc:grpChg>
          <pc:picChg chg="mod">
            <ac:chgData name="Lwin Mie Aye" userId="b41e5645-b545-4c56-ab3a-c8cb339b1142" providerId="ADAL" clId="{A4264C78-1E23-4D07-BB77-26303E26A53D}" dt="2022-04-15T00:29:13.604" v="2"/>
            <ac:picMkLst>
              <pc:docMk/>
              <pc:sldMasterMk cId="2800600994" sldId="2147483760"/>
              <pc:sldLayoutMk cId="2909988174" sldId="2147483770"/>
              <ac:picMk id="14" creationId="{B461625E-9AF8-48F9-9DC6-A687FF6AC8F4}"/>
            </ac:picMkLst>
          </pc:picChg>
          <pc:picChg chg="mod">
            <ac:chgData name="Lwin Mie Aye" userId="b41e5645-b545-4c56-ab3a-c8cb339b1142" providerId="ADAL" clId="{A4264C78-1E23-4D07-BB77-26303E26A53D}" dt="2022-04-15T00:29:13.604" v="2"/>
            <ac:picMkLst>
              <pc:docMk/>
              <pc:sldMasterMk cId="2800600994" sldId="2147483760"/>
              <pc:sldLayoutMk cId="2909988174" sldId="2147483770"/>
              <ac:picMk id="16" creationId="{E06306A1-F72F-46FA-B126-25CF6EFD10F4}"/>
            </ac:picMkLst>
          </pc:picChg>
          <pc:picChg chg="mod">
            <ac:chgData name="Lwin Mie Aye" userId="b41e5645-b545-4c56-ab3a-c8cb339b1142" providerId="ADAL" clId="{A4264C78-1E23-4D07-BB77-26303E26A53D}" dt="2022-04-15T00:29:13.604" v="2"/>
            <ac:picMkLst>
              <pc:docMk/>
              <pc:sldMasterMk cId="2800600994" sldId="2147483760"/>
              <pc:sldLayoutMk cId="2909988174" sldId="2147483770"/>
              <ac:picMk id="24" creationId="{C3DCFFB9-229E-4B4B-B5FB-4807EB74BBCE}"/>
            </ac:picMkLst>
          </pc:picChg>
        </pc:sldLayoutChg>
      </pc:sldMasterChg>
    </pc:docChg>
  </pc:docChgLst>
  <pc:docChgLst>
    <pc:chgData name="Lwin Mie Aye" userId="b41e5645-b545-4c56-ab3a-c8cb339b1142" providerId="ADAL" clId="{1C5B3642-9EBF-4E86-A7BF-F7ECC21D6BF2}"/>
    <pc:docChg chg="custSel modSld replTag delTag">
      <pc:chgData name="Lwin Mie Aye" userId="b41e5645-b545-4c56-ab3a-c8cb339b1142" providerId="ADAL" clId="{1C5B3642-9EBF-4E86-A7BF-F7ECC21D6BF2}" dt="2021-09-15T01:16:28.056" v="284"/>
      <pc:docMkLst>
        <pc:docMk/>
      </pc:docMkLst>
      <pc:sldChg chg="modSp mod replTag delTag">
        <pc:chgData name="Lwin Mie Aye" userId="b41e5645-b545-4c56-ab3a-c8cb339b1142" providerId="ADAL" clId="{1C5B3642-9EBF-4E86-A7BF-F7ECC21D6BF2}" dt="2021-09-15T01:03:05.574" v="65" actId="1076"/>
        <pc:sldMkLst>
          <pc:docMk/>
          <pc:sldMk cId="3367376633" sldId="339"/>
        </pc:sldMkLst>
        <pc:picChg chg="mod">
          <ac:chgData name="Lwin Mie Aye" userId="b41e5645-b545-4c56-ab3a-c8cb339b1142" providerId="ADAL" clId="{1C5B3642-9EBF-4E86-A7BF-F7ECC21D6BF2}" dt="2021-09-15T01:03:05.574" v="65" actId="1076"/>
          <ac:picMkLst>
            <pc:docMk/>
            <pc:sldMk cId="3367376633" sldId="339"/>
            <ac:picMk id="2" creationId="{00000000-0000-0000-0000-000000000000}"/>
          </ac:picMkLst>
        </pc:picChg>
      </pc:sldChg>
      <pc:sldChg chg="modSp mod replTag delTag">
        <pc:chgData name="Lwin Mie Aye" userId="b41e5645-b545-4c56-ab3a-c8cb339b1142" providerId="ADAL" clId="{1C5B3642-9EBF-4E86-A7BF-F7ECC21D6BF2}" dt="2021-09-15T01:10:57.746" v="184"/>
        <pc:sldMkLst>
          <pc:docMk/>
          <pc:sldMk cId="1029292691" sldId="340"/>
        </pc:sldMkLst>
        <pc:picChg chg="mod">
          <ac:chgData name="Lwin Mie Aye" userId="b41e5645-b545-4c56-ab3a-c8cb339b1142" providerId="ADAL" clId="{1C5B3642-9EBF-4E86-A7BF-F7ECC21D6BF2}" dt="2021-09-15T01:03:09.160" v="70" actId="1076"/>
          <ac:picMkLst>
            <pc:docMk/>
            <pc:sldMk cId="1029292691" sldId="340"/>
            <ac:picMk id="2" creationId="{00000000-0000-0000-0000-000000000000}"/>
          </ac:picMkLst>
        </pc:picChg>
      </pc:sldChg>
      <pc:sldChg chg="modSp mod replTag delTag">
        <pc:chgData name="Lwin Mie Aye" userId="b41e5645-b545-4c56-ab3a-c8cb339b1142" providerId="ADAL" clId="{1C5B3642-9EBF-4E86-A7BF-F7ECC21D6BF2}" dt="2021-09-15T01:03:59.795" v="80"/>
        <pc:sldMkLst>
          <pc:docMk/>
          <pc:sldMk cId="2774226217" sldId="341"/>
        </pc:sldMkLst>
        <pc:picChg chg="mod">
          <ac:chgData name="Lwin Mie Aye" userId="b41e5645-b545-4c56-ab3a-c8cb339b1142" providerId="ADAL" clId="{1C5B3642-9EBF-4E86-A7BF-F7ECC21D6BF2}" dt="2021-09-15T01:02:54.139" v="48" actId="1076"/>
          <ac:picMkLst>
            <pc:docMk/>
            <pc:sldMk cId="2774226217" sldId="341"/>
            <ac:picMk id="4" creationId="{00000000-0000-0000-0000-000000000000}"/>
          </ac:picMkLst>
        </pc:picChg>
      </pc:sldChg>
      <pc:sldChg chg="modSp mod replTag delTag">
        <pc:chgData name="Lwin Mie Aye" userId="b41e5645-b545-4c56-ab3a-c8cb339b1142" providerId="ADAL" clId="{1C5B3642-9EBF-4E86-A7BF-F7ECC21D6BF2}" dt="2021-09-15T01:04:21.293" v="89" actId="1076"/>
        <pc:sldMkLst>
          <pc:docMk/>
          <pc:sldMk cId="2016638840" sldId="342"/>
        </pc:sldMkLst>
        <pc:picChg chg="mod">
          <ac:chgData name="Lwin Mie Aye" userId="b41e5645-b545-4c56-ab3a-c8cb339b1142" providerId="ADAL" clId="{1C5B3642-9EBF-4E86-A7BF-F7ECC21D6BF2}" dt="2021-09-15T01:04:21.293" v="89" actId="1076"/>
          <ac:picMkLst>
            <pc:docMk/>
            <pc:sldMk cId="2016638840" sldId="342"/>
            <ac:picMk id="2" creationId="{00000000-0000-0000-0000-000000000000}"/>
          </ac:picMkLst>
        </pc:picChg>
      </pc:sldChg>
      <pc:sldChg chg="modSp mod replTag delTag">
        <pc:chgData name="Lwin Mie Aye" userId="b41e5645-b545-4c56-ab3a-c8cb339b1142" providerId="ADAL" clId="{1C5B3642-9EBF-4E86-A7BF-F7ECC21D6BF2}" dt="2021-09-15T01:05:15.920" v="100"/>
        <pc:sldMkLst>
          <pc:docMk/>
          <pc:sldMk cId="126008778" sldId="343"/>
        </pc:sldMkLst>
        <pc:picChg chg="mod">
          <ac:chgData name="Lwin Mie Aye" userId="b41e5645-b545-4c56-ab3a-c8cb339b1142" providerId="ADAL" clId="{1C5B3642-9EBF-4E86-A7BF-F7ECC21D6BF2}" dt="2021-09-15T01:04:30.310" v="94" actId="1076"/>
          <ac:picMkLst>
            <pc:docMk/>
            <pc:sldMk cId="126008778" sldId="343"/>
            <ac:picMk id="2" creationId="{00000000-0000-0000-0000-000000000000}"/>
          </ac:picMkLst>
        </pc:picChg>
      </pc:sldChg>
      <pc:sldChg chg="modSp mod replTag delTag">
        <pc:chgData name="Lwin Mie Aye" userId="b41e5645-b545-4c56-ab3a-c8cb339b1142" providerId="ADAL" clId="{1C5B3642-9EBF-4E86-A7BF-F7ECC21D6BF2}" dt="2021-09-15T01:05:26.252" v="105" actId="1076"/>
        <pc:sldMkLst>
          <pc:docMk/>
          <pc:sldMk cId="2557910826" sldId="344"/>
        </pc:sldMkLst>
        <pc:picChg chg="mod">
          <ac:chgData name="Lwin Mie Aye" userId="b41e5645-b545-4c56-ab3a-c8cb339b1142" providerId="ADAL" clId="{1C5B3642-9EBF-4E86-A7BF-F7ECC21D6BF2}" dt="2021-09-15T01:05:26.252" v="105" actId="1076"/>
          <ac:picMkLst>
            <pc:docMk/>
            <pc:sldMk cId="2557910826" sldId="344"/>
            <ac:picMk id="4" creationId="{00000000-0000-0000-0000-000000000000}"/>
          </ac:picMkLst>
        </pc:picChg>
      </pc:sldChg>
      <pc:sldChg chg="modSp mod replTag delTag">
        <pc:chgData name="Lwin Mie Aye" userId="b41e5645-b545-4c56-ab3a-c8cb339b1142" providerId="ADAL" clId="{1C5B3642-9EBF-4E86-A7BF-F7ECC21D6BF2}" dt="2021-09-15T01:05:41.369" v="110" actId="1076"/>
        <pc:sldMkLst>
          <pc:docMk/>
          <pc:sldMk cId="1917270131" sldId="345"/>
        </pc:sldMkLst>
        <pc:picChg chg="mod">
          <ac:chgData name="Lwin Mie Aye" userId="b41e5645-b545-4c56-ab3a-c8cb339b1142" providerId="ADAL" clId="{1C5B3642-9EBF-4E86-A7BF-F7ECC21D6BF2}" dt="2021-09-15T01:05:41.369" v="110" actId="1076"/>
          <ac:picMkLst>
            <pc:docMk/>
            <pc:sldMk cId="1917270131" sldId="345"/>
            <ac:picMk id="2" creationId="{00000000-0000-0000-0000-000000000000}"/>
          </ac:picMkLst>
        </pc:picChg>
      </pc:sldChg>
      <pc:sldChg chg="modSp mod replTag delTag">
        <pc:chgData name="Lwin Mie Aye" userId="b41e5645-b545-4c56-ab3a-c8cb339b1142" providerId="ADAL" clId="{1C5B3642-9EBF-4E86-A7BF-F7ECC21D6BF2}" dt="2021-09-15T01:06:30.408" v="117" actId="1076"/>
        <pc:sldMkLst>
          <pc:docMk/>
          <pc:sldMk cId="3611331109" sldId="346"/>
        </pc:sldMkLst>
        <pc:picChg chg="mod">
          <ac:chgData name="Lwin Mie Aye" userId="b41e5645-b545-4c56-ab3a-c8cb339b1142" providerId="ADAL" clId="{1C5B3642-9EBF-4E86-A7BF-F7ECC21D6BF2}" dt="2021-09-15T01:06:30.408" v="117" actId="1076"/>
          <ac:picMkLst>
            <pc:docMk/>
            <pc:sldMk cId="3611331109" sldId="346"/>
            <ac:picMk id="2" creationId="{00000000-0000-0000-0000-000000000000}"/>
          </ac:picMkLst>
        </pc:picChg>
      </pc:sldChg>
      <pc:sldChg chg="modSp mod replTag delTag">
        <pc:chgData name="Lwin Mie Aye" userId="b41e5645-b545-4c56-ab3a-c8cb339b1142" providerId="ADAL" clId="{1C5B3642-9EBF-4E86-A7BF-F7ECC21D6BF2}" dt="2021-09-15T01:06:34.096" v="122" actId="1076"/>
        <pc:sldMkLst>
          <pc:docMk/>
          <pc:sldMk cId="3527729358" sldId="347"/>
        </pc:sldMkLst>
        <pc:picChg chg="mod">
          <ac:chgData name="Lwin Mie Aye" userId="b41e5645-b545-4c56-ab3a-c8cb339b1142" providerId="ADAL" clId="{1C5B3642-9EBF-4E86-A7BF-F7ECC21D6BF2}" dt="2021-09-15T01:06:34.096" v="122" actId="1076"/>
          <ac:picMkLst>
            <pc:docMk/>
            <pc:sldMk cId="3527729358" sldId="347"/>
            <ac:picMk id="2" creationId="{00000000-0000-0000-0000-000000000000}"/>
          </ac:picMkLst>
        </pc:picChg>
      </pc:sldChg>
      <pc:sldChg chg="modSp mod replTag delTag">
        <pc:chgData name="Lwin Mie Aye" userId="b41e5645-b545-4c56-ab3a-c8cb339b1142" providerId="ADAL" clId="{1C5B3642-9EBF-4E86-A7BF-F7ECC21D6BF2}" dt="2021-09-15T01:06:38.362" v="129"/>
        <pc:sldMkLst>
          <pc:docMk/>
          <pc:sldMk cId="3313435107" sldId="348"/>
        </pc:sldMkLst>
        <pc:picChg chg="mod">
          <ac:chgData name="Lwin Mie Aye" userId="b41e5645-b545-4c56-ab3a-c8cb339b1142" providerId="ADAL" clId="{1C5B3642-9EBF-4E86-A7BF-F7ECC21D6BF2}" dt="2021-09-15T01:06:37.449" v="127" actId="1076"/>
          <ac:picMkLst>
            <pc:docMk/>
            <pc:sldMk cId="3313435107" sldId="348"/>
            <ac:picMk id="2" creationId="{00000000-0000-0000-0000-000000000000}"/>
          </ac:picMkLst>
        </pc:picChg>
      </pc:sldChg>
      <pc:sldChg chg="modSp mod replTag delTag">
        <pc:chgData name="Lwin Mie Aye" userId="b41e5645-b545-4c56-ab3a-c8cb339b1142" providerId="ADAL" clId="{1C5B3642-9EBF-4E86-A7BF-F7ECC21D6BF2}" dt="2021-09-15T01:06:41.736" v="134" actId="1076"/>
        <pc:sldMkLst>
          <pc:docMk/>
          <pc:sldMk cId="993609445" sldId="349"/>
        </pc:sldMkLst>
        <pc:picChg chg="mod">
          <ac:chgData name="Lwin Mie Aye" userId="b41e5645-b545-4c56-ab3a-c8cb339b1142" providerId="ADAL" clId="{1C5B3642-9EBF-4E86-A7BF-F7ECC21D6BF2}" dt="2021-09-15T01:06:41.736" v="134" actId="1076"/>
          <ac:picMkLst>
            <pc:docMk/>
            <pc:sldMk cId="993609445" sldId="349"/>
            <ac:picMk id="3" creationId="{00000000-0000-0000-0000-000000000000}"/>
          </ac:picMkLst>
        </pc:picChg>
      </pc:sldChg>
      <pc:sldChg chg="modSp mod replTag delTag">
        <pc:chgData name="Lwin Mie Aye" userId="b41e5645-b545-4c56-ab3a-c8cb339b1142" providerId="ADAL" clId="{1C5B3642-9EBF-4E86-A7BF-F7ECC21D6BF2}" dt="2021-09-15T01:10:37.523" v="172"/>
        <pc:sldMkLst>
          <pc:docMk/>
          <pc:sldMk cId="1160772928" sldId="350"/>
        </pc:sldMkLst>
        <pc:picChg chg="mod">
          <ac:chgData name="Lwin Mie Aye" userId="b41e5645-b545-4c56-ab3a-c8cb339b1142" providerId="ADAL" clId="{1C5B3642-9EBF-4E86-A7BF-F7ECC21D6BF2}" dt="2021-09-15T01:06:51.440" v="144" actId="1076"/>
          <ac:picMkLst>
            <pc:docMk/>
            <pc:sldMk cId="1160772928" sldId="350"/>
            <ac:picMk id="2" creationId="{00000000-0000-0000-0000-000000000000}"/>
          </ac:picMkLst>
        </pc:picChg>
      </pc:sldChg>
      <pc:sldChg chg="modSp mod replTag delTag">
        <pc:chgData name="Lwin Mie Aye" userId="b41e5645-b545-4c56-ab3a-c8cb339b1142" providerId="ADAL" clId="{1C5B3642-9EBF-4E86-A7BF-F7ECC21D6BF2}" dt="2021-09-15T01:10:38.228" v="174"/>
        <pc:sldMkLst>
          <pc:docMk/>
          <pc:sldMk cId="59640327" sldId="351"/>
        </pc:sldMkLst>
        <pc:picChg chg="mod">
          <ac:chgData name="Lwin Mie Aye" userId="b41e5645-b545-4c56-ab3a-c8cb339b1142" providerId="ADAL" clId="{1C5B3642-9EBF-4E86-A7BF-F7ECC21D6BF2}" dt="2021-09-15T01:06:45.328" v="139" actId="1076"/>
          <ac:picMkLst>
            <pc:docMk/>
            <pc:sldMk cId="59640327" sldId="351"/>
            <ac:picMk id="2" creationId="{00000000-0000-0000-0000-000000000000}"/>
          </ac:picMkLst>
        </pc:picChg>
      </pc:sldChg>
      <pc:sldChg chg="modSp mod replTag delTag">
        <pc:chgData name="Lwin Mie Aye" userId="b41e5645-b545-4c56-ab3a-c8cb339b1142" providerId="ADAL" clId="{1C5B3642-9EBF-4E86-A7BF-F7ECC21D6BF2}" dt="2021-09-15T01:10:35.479" v="170"/>
        <pc:sldMkLst>
          <pc:docMk/>
          <pc:sldMk cId="4053947797" sldId="353"/>
        </pc:sldMkLst>
        <pc:picChg chg="mod">
          <ac:chgData name="Lwin Mie Aye" userId="b41e5645-b545-4c56-ab3a-c8cb339b1142" providerId="ADAL" clId="{1C5B3642-9EBF-4E86-A7BF-F7ECC21D6BF2}" dt="2021-09-15T01:07:01.270" v="149" actId="1076"/>
          <ac:picMkLst>
            <pc:docMk/>
            <pc:sldMk cId="4053947797" sldId="353"/>
            <ac:picMk id="4" creationId="{00000000-0000-0000-0000-000000000000}"/>
          </ac:picMkLst>
        </pc:picChg>
      </pc:sldChg>
      <pc:sldChg chg="modSp mod replTag delTag">
        <pc:chgData name="Lwin Mie Aye" userId="b41e5645-b545-4c56-ab3a-c8cb339b1142" providerId="ADAL" clId="{1C5B3642-9EBF-4E86-A7BF-F7ECC21D6BF2}" dt="2021-09-15T01:10:44.319" v="180"/>
        <pc:sldMkLst>
          <pc:docMk/>
          <pc:sldMk cId="4062178854" sldId="354"/>
        </pc:sldMkLst>
        <pc:picChg chg="mod">
          <ac:chgData name="Lwin Mie Aye" userId="b41e5645-b545-4c56-ab3a-c8cb339b1142" providerId="ADAL" clId="{1C5B3642-9EBF-4E86-A7BF-F7ECC21D6BF2}" dt="2021-09-15T01:10:02.308" v="162" actId="1076"/>
          <ac:picMkLst>
            <pc:docMk/>
            <pc:sldMk cId="4062178854" sldId="354"/>
            <ac:picMk id="3" creationId="{00000000-0000-0000-0000-000000000000}"/>
          </ac:picMkLst>
        </pc:picChg>
      </pc:sldChg>
      <pc:sldChg chg="modSp mod replTag delTag">
        <pc:chgData name="Lwin Mie Aye" userId="b41e5645-b545-4c56-ab3a-c8cb339b1142" providerId="ADAL" clId="{1C5B3642-9EBF-4E86-A7BF-F7ECC21D6BF2}" dt="2021-09-15T01:11:37.163" v="193"/>
        <pc:sldMkLst>
          <pc:docMk/>
          <pc:sldMk cId="2693126161" sldId="355"/>
        </pc:sldMkLst>
        <pc:picChg chg="mod">
          <ac:chgData name="Lwin Mie Aye" userId="b41e5645-b545-4c56-ab3a-c8cb339b1142" providerId="ADAL" clId="{1C5B3642-9EBF-4E86-A7BF-F7ECC21D6BF2}" dt="2021-09-15T01:11:09.874" v="189" actId="1076"/>
          <ac:picMkLst>
            <pc:docMk/>
            <pc:sldMk cId="2693126161" sldId="355"/>
            <ac:picMk id="3" creationId="{00000000-0000-0000-0000-000000000000}"/>
          </ac:picMkLst>
        </pc:picChg>
      </pc:sldChg>
      <pc:sldChg chg="modSp mod replTag delTag">
        <pc:chgData name="Lwin Mie Aye" userId="b41e5645-b545-4c56-ab3a-c8cb339b1142" providerId="ADAL" clId="{1C5B3642-9EBF-4E86-A7BF-F7ECC21D6BF2}" dt="2021-09-15T01:11:55.966" v="208" actId="1076"/>
        <pc:sldMkLst>
          <pc:docMk/>
          <pc:sldMk cId="312714852" sldId="357"/>
        </pc:sldMkLst>
        <pc:picChg chg="mod">
          <ac:chgData name="Lwin Mie Aye" userId="b41e5645-b545-4c56-ab3a-c8cb339b1142" providerId="ADAL" clId="{1C5B3642-9EBF-4E86-A7BF-F7ECC21D6BF2}" dt="2021-09-15T01:11:55.966" v="208" actId="1076"/>
          <ac:picMkLst>
            <pc:docMk/>
            <pc:sldMk cId="312714852" sldId="357"/>
            <ac:picMk id="4" creationId="{00000000-0000-0000-0000-000000000000}"/>
          </ac:picMkLst>
        </pc:picChg>
      </pc:sldChg>
      <pc:sldChg chg="modSp mod replTag delTag">
        <pc:chgData name="Lwin Mie Aye" userId="b41e5645-b545-4c56-ab3a-c8cb339b1142" providerId="ADAL" clId="{1C5B3642-9EBF-4E86-A7BF-F7ECC21D6BF2}" dt="2021-09-15T01:11:59.124" v="213" actId="1076"/>
        <pc:sldMkLst>
          <pc:docMk/>
          <pc:sldMk cId="758321431" sldId="358"/>
        </pc:sldMkLst>
        <pc:picChg chg="mod">
          <ac:chgData name="Lwin Mie Aye" userId="b41e5645-b545-4c56-ab3a-c8cb339b1142" providerId="ADAL" clId="{1C5B3642-9EBF-4E86-A7BF-F7ECC21D6BF2}" dt="2021-09-15T01:11:59.124" v="213" actId="1076"/>
          <ac:picMkLst>
            <pc:docMk/>
            <pc:sldMk cId="758321431" sldId="358"/>
            <ac:picMk id="4" creationId="{00000000-0000-0000-0000-000000000000}"/>
          </ac:picMkLst>
        </pc:picChg>
      </pc:sldChg>
      <pc:sldChg chg="modSp mod replTag delTag">
        <pc:chgData name="Lwin Mie Aye" userId="b41e5645-b545-4c56-ab3a-c8cb339b1142" providerId="ADAL" clId="{1C5B3642-9EBF-4E86-A7BF-F7ECC21D6BF2}" dt="2021-09-15T01:12:02.867" v="218" actId="1076"/>
        <pc:sldMkLst>
          <pc:docMk/>
          <pc:sldMk cId="3981008869" sldId="359"/>
        </pc:sldMkLst>
        <pc:picChg chg="mod">
          <ac:chgData name="Lwin Mie Aye" userId="b41e5645-b545-4c56-ab3a-c8cb339b1142" providerId="ADAL" clId="{1C5B3642-9EBF-4E86-A7BF-F7ECC21D6BF2}" dt="2021-09-15T01:12:02.867" v="218" actId="1076"/>
          <ac:picMkLst>
            <pc:docMk/>
            <pc:sldMk cId="3981008869" sldId="359"/>
            <ac:picMk id="3" creationId="{00000000-0000-0000-0000-000000000000}"/>
          </ac:picMkLst>
        </pc:picChg>
      </pc:sldChg>
      <pc:sldChg chg="modSp mod replTag delTag">
        <pc:chgData name="Lwin Mie Aye" userId="b41e5645-b545-4c56-ab3a-c8cb339b1142" providerId="ADAL" clId="{1C5B3642-9EBF-4E86-A7BF-F7ECC21D6BF2}" dt="2021-09-15T01:12:09.695" v="227"/>
        <pc:sldMkLst>
          <pc:docMk/>
          <pc:sldMk cId="3339611943" sldId="360"/>
        </pc:sldMkLst>
        <pc:picChg chg="mod">
          <ac:chgData name="Lwin Mie Aye" userId="b41e5645-b545-4c56-ab3a-c8cb339b1142" providerId="ADAL" clId="{1C5B3642-9EBF-4E86-A7BF-F7ECC21D6BF2}" dt="2021-09-15T01:12:06.181" v="223" actId="1076"/>
          <ac:picMkLst>
            <pc:docMk/>
            <pc:sldMk cId="3339611943" sldId="360"/>
            <ac:picMk id="3" creationId="{00000000-0000-0000-0000-000000000000}"/>
          </ac:picMkLst>
        </pc:picChg>
      </pc:sldChg>
      <pc:sldChg chg="modSp mod replTag delTag">
        <pc:chgData name="Lwin Mie Aye" userId="b41e5645-b545-4c56-ab3a-c8cb339b1142" providerId="ADAL" clId="{1C5B3642-9EBF-4E86-A7BF-F7ECC21D6BF2}" dt="2021-09-15T01:12:20.362" v="234"/>
        <pc:sldMkLst>
          <pc:docMk/>
          <pc:sldMk cId="1149094425" sldId="361"/>
        </pc:sldMkLst>
        <pc:picChg chg="mod">
          <ac:chgData name="Lwin Mie Aye" userId="b41e5645-b545-4c56-ab3a-c8cb339b1142" providerId="ADAL" clId="{1C5B3642-9EBF-4E86-A7BF-F7ECC21D6BF2}" dt="2021-09-15T01:12:18.001" v="232" actId="1076"/>
          <ac:picMkLst>
            <pc:docMk/>
            <pc:sldMk cId="1149094425" sldId="361"/>
            <ac:picMk id="5" creationId="{00000000-0000-0000-0000-000000000000}"/>
          </ac:picMkLst>
        </pc:picChg>
      </pc:sldChg>
      <pc:sldChg chg="modSp mod replTag delTag">
        <pc:chgData name="Lwin Mie Aye" userId="b41e5645-b545-4c56-ab3a-c8cb339b1142" providerId="ADAL" clId="{1C5B3642-9EBF-4E86-A7BF-F7ECC21D6BF2}" dt="2021-09-15T01:12:34.540" v="243"/>
        <pc:sldMkLst>
          <pc:docMk/>
          <pc:sldMk cId="2085421402" sldId="362"/>
        </pc:sldMkLst>
        <pc:picChg chg="mod">
          <ac:chgData name="Lwin Mie Aye" userId="b41e5645-b545-4c56-ab3a-c8cb339b1142" providerId="ADAL" clId="{1C5B3642-9EBF-4E86-A7BF-F7ECC21D6BF2}" dt="2021-09-15T01:12:31.395" v="239" actId="1076"/>
          <ac:picMkLst>
            <pc:docMk/>
            <pc:sldMk cId="2085421402" sldId="362"/>
            <ac:picMk id="3" creationId="{00000000-0000-0000-0000-000000000000}"/>
          </ac:picMkLst>
        </pc:picChg>
      </pc:sldChg>
      <pc:sldChg chg="modSp mod replTag delTag">
        <pc:chgData name="Lwin Mie Aye" userId="b41e5645-b545-4c56-ab3a-c8cb339b1142" providerId="ADAL" clId="{1C5B3642-9EBF-4E86-A7BF-F7ECC21D6BF2}" dt="2021-09-15T01:15:43.633" v="252" actId="1076"/>
        <pc:sldMkLst>
          <pc:docMk/>
          <pc:sldMk cId="3822250272" sldId="363"/>
        </pc:sldMkLst>
        <pc:picChg chg="mod">
          <ac:chgData name="Lwin Mie Aye" userId="b41e5645-b545-4c56-ab3a-c8cb339b1142" providerId="ADAL" clId="{1C5B3642-9EBF-4E86-A7BF-F7ECC21D6BF2}" dt="2021-09-15T01:15:43.633" v="252" actId="1076"/>
          <ac:picMkLst>
            <pc:docMk/>
            <pc:sldMk cId="3822250272" sldId="363"/>
            <ac:picMk id="5" creationId="{00000000-0000-0000-0000-000000000000}"/>
          </ac:picMkLst>
        </pc:picChg>
      </pc:sldChg>
      <pc:sldChg chg="modSp mod replTag delTag">
        <pc:chgData name="Lwin Mie Aye" userId="b41e5645-b545-4c56-ab3a-c8cb339b1142" providerId="ADAL" clId="{1C5B3642-9EBF-4E86-A7BF-F7ECC21D6BF2}" dt="2021-09-15T01:15:54.924" v="269"/>
        <pc:sldMkLst>
          <pc:docMk/>
          <pc:sldMk cId="2055963218" sldId="364"/>
        </pc:sldMkLst>
        <pc:picChg chg="mod">
          <ac:chgData name="Lwin Mie Aye" userId="b41e5645-b545-4c56-ab3a-c8cb339b1142" providerId="ADAL" clId="{1C5B3642-9EBF-4E86-A7BF-F7ECC21D6BF2}" dt="2021-09-15T01:15:47.039" v="257" actId="1076"/>
          <ac:picMkLst>
            <pc:docMk/>
            <pc:sldMk cId="2055963218" sldId="364"/>
            <ac:picMk id="21" creationId="{00000000-0000-0000-0000-000000000000}"/>
          </ac:picMkLst>
        </pc:picChg>
      </pc:sldChg>
      <pc:sldChg chg="modSp mod replTag delTag">
        <pc:chgData name="Lwin Mie Aye" userId="b41e5645-b545-4c56-ab3a-c8cb339b1142" providerId="ADAL" clId="{1C5B3642-9EBF-4E86-A7BF-F7ECC21D6BF2}" dt="2021-09-15T01:15:55.395" v="271"/>
        <pc:sldMkLst>
          <pc:docMk/>
          <pc:sldMk cId="3428564969" sldId="365"/>
        </pc:sldMkLst>
        <pc:picChg chg="mod">
          <ac:chgData name="Lwin Mie Aye" userId="b41e5645-b545-4c56-ab3a-c8cb339b1142" providerId="ADAL" clId="{1C5B3642-9EBF-4E86-A7BF-F7ECC21D6BF2}" dt="2021-09-15T01:15:50.609" v="262" actId="1076"/>
          <ac:picMkLst>
            <pc:docMk/>
            <pc:sldMk cId="3428564969" sldId="365"/>
            <ac:picMk id="5" creationId="{00000000-0000-0000-0000-000000000000}"/>
          </ac:picMkLst>
        </pc:picChg>
      </pc:sldChg>
      <pc:sldChg chg="modSp mod replTag delTag">
        <pc:chgData name="Lwin Mie Aye" userId="b41e5645-b545-4c56-ab3a-c8cb339b1142" providerId="ADAL" clId="{1C5B3642-9EBF-4E86-A7BF-F7ECC21D6BF2}" dt="2021-09-15T01:16:04.769" v="273"/>
        <pc:sldMkLst>
          <pc:docMk/>
          <pc:sldMk cId="1522874081" sldId="366"/>
        </pc:sldMkLst>
        <pc:picChg chg="mod">
          <ac:chgData name="Lwin Mie Aye" userId="b41e5645-b545-4c56-ab3a-c8cb339b1142" providerId="ADAL" clId="{1C5B3642-9EBF-4E86-A7BF-F7ECC21D6BF2}" dt="2021-09-15T01:15:54.034" v="267" actId="1076"/>
          <ac:picMkLst>
            <pc:docMk/>
            <pc:sldMk cId="1522874081" sldId="366"/>
            <ac:picMk id="3" creationId="{00000000-0000-0000-0000-000000000000}"/>
          </ac:picMkLst>
        </pc:picChg>
      </pc:sldChg>
      <pc:sldChg chg="modSp mod replTag delTag">
        <pc:chgData name="Lwin Mie Aye" userId="b41e5645-b545-4c56-ab3a-c8cb339b1142" providerId="ADAL" clId="{1C5B3642-9EBF-4E86-A7BF-F7ECC21D6BF2}" dt="2021-09-15T01:16:21.913" v="278" actId="1076"/>
        <pc:sldMkLst>
          <pc:docMk/>
          <pc:sldMk cId="4225326878" sldId="368"/>
        </pc:sldMkLst>
        <pc:picChg chg="mod">
          <ac:chgData name="Lwin Mie Aye" userId="b41e5645-b545-4c56-ab3a-c8cb339b1142" providerId="ADAL" clId="{1C5B3642-9EBF-4E86-A7BF-F7ECC21D6BF2}" dt="2021-09-15T01:16:21.913" v="278" actId="1076"/>
          <ac:picMkLst>
            <pc:docMk/>
            <pc:sldMk cId="4225326878" sldId="368"/>
            <ac:picMk id="4" creationId="{00000000-0000-0000-0000-000000000000}"/>
          </ac:picMkLst>
        </pc:picChg>
      </pc:sldChg>
      <pc:sldChg chg="replTag delTag">
        <pc:chgData name="Lwin Mie Aye" userId="b41e5645-b545-4c56-ab3a-c8cb339b1142" providerId="ADAL" clId="{1C5B3642-9EBF-4E86-A7BF-F7ECC21D6BF2}" dt="2021-09-15T01:16:28.056" v="284"/>
        <pc:sldMkLst>
          <pc:docMk/>
          <pc:sldMk cId="3981217721" sldId="369"/>
        </pc:sldMkLst>
      </pc:sldChg>
      <pc:sldChg chg="modSp mod replTag delTag">
        <pc:chgData name="Lwin Mie Aye" userId="b41e5645-b545-4c56-ab3a-c8cb339b1142" providerId="ADAL" clId="{1C5B3642-9EBF-4E86-A7BF-F7ECC21D6BF2}" dt="2021-09-15T01:02:58.937" v="55" actId="1076"/>
        <pc:sldMkLst>
          <pc:docMk/>
          <pc:sldMk cId="2120112633" sldId="370"/>
        </pc:sldMkLst>
        <pc:picChg chg="mod">
          <ac:chgData name="Lwin Mie Aye" userId="b41e5645-b545-4c56-ab3a-c8cb339b1142" providerId="ADAL" clId="{1C5B3642-9EBF-4E86-A7BF-F7ECC21D6BF2}" dt="2021-09-15T01:02:58.937" v="55" actId="1076"/>
          <ac:picMkLst>
            <pc:docMk/>
            <pc:sldMk cId="2120112633" sldId="370"/>
            <ac:picMk id="3" creationId="{00000000-0000-0000-0000-000000000000}"/>
          </ac:picMkLst>
        </pc:picChg>
      </pc:sldChg>
      <pc:sldChg chg="modSp mod replTag delTag">
        <pc:chgData name="Lwin Mie Aye" userId="b41e5645-b545-4c56-ab3a-c8cb339b1142" providerId="ADAL" clId="{1C5B3642-9EBF-4E86-A7BF-F7ECC21D6BF2}" dt="2021-09-15T01:03:02.499" v="60" actId="1076"/>
        <pc:sldMkLst>
          <pc:docMk/>
          <pc:sldMk cId="2169590875" sldId="371"/>
        </pc:sldMkLst>
        <pc:picChg chg="mod">
          <ac:chgData name="Lwin Mie Aye" userId="b41e5645-b545-4c56-ab3a-c8cb339b1142" providerId="ADAL" clId="{1C5B3642-9EBF-4E86-A7BF-F7ECC21D6BF2}" dt="2021-09-15T01:03:02.499" v="60" actId="1076"/>
          <ac:picMkLst>
            <pc:docMk/>
            <pc:sldMk cId="2169590875" sldId="371"/>
            <ac:picMk id="5" creationId="{00000000-0000-0000-0000-000000000000}"/>
          </ac:picMkLst>
        </pc:picChg>
      </pc:sldChg>
      <pc:sldChg chg="modSp mod replTag delTag">
        <pc:chgData name="Lwin Mie Aye" userId="b41e5645-b545-4c56-ab3a-c8cb339b1142" providerId="ADAL" clId="{1C5B3642-9EBF-4E86-A7BF-F7ECC21D6BF2}" dt="2021-09-15T01:16:27.081" v="282" actId="1076"/>
        <pc:sldMkLst>
          <pc:docMk/>
          <pc:sldMk cId="1708233894" sldId="372"/>
        </pc:sldMkLst>
        <pc:picChg chg="mod">
          <ac:chgData name="Lwin Mie Aye" userId="b41e5645-b545-4c56-ab3a-c8cb339b1142" providerId="ADAL" clId="{1C5B3642-9EBF-4E86-A7BF-F7ECC21D6BF2}" dt="2021-09-15T01:16:27.081" v="282" actId="1076"/>
          <ac:picMkLst>
            <pc:docMk/>
            <pc:sldMk cId="1708233894" sldId="372"/>
            <ac:picMk id="3" creationId="{00000000-0000-0000-0000-000000000000}"/>
          </ac:picMkLst>
        </pc:picChg>
      </pc:sldChg>
      <pc:sldChg chg="replTag delTag">
        <pc:chgData name="Lwin Mie Aye" userId="b41e5645-b545-4c56-ab3a-c8cb339b1142" providerId="ADAL" clId="{1C5B3642-9EBF-4E86-A7BF-F7ECC21D6BF2}" dt="2021-09-15T01:04:02.106" v="84"/>
        <pc:sldMkLst>
          <pc:docMk/>
          <pc:sldMk cId="1156536054" sldId="37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C034B9-B838-4270-9DCF-858AAF18AA92}" type="datetimeFigureOut">
              <a:rPr lang="en-MY" smtClean="0"/>
              <a:pPr/>
              <a:t>15/4/2022</a:t>
            </a:fld>
            <a:endParaRPr lang="en-M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3A066-EDEF-4BD8-9EB0-947F9A1FBBC8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116683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3A066-EDEF-4BD8-9EB0-947F9A1FBBC8}" type="slidenum">
              <a:rPr lang="en-MY" smtClean="0"/>
              <a:pPr/>
              <a:t>1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0103516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4" y="4343363"/>
            <a:ext cx="5032375" cy="4115462"/>
          </a:xfrm>
          <a:noFill/>
          <a:ln/>
        </p:spPr>
        <p:txBody>
          <a:bodyPr/>
          <a:lstStyle/>
          <a:p>
            <a:pPr defTabSz="293688" eaLnBrk="1" hangingPunct="1">
              <a:spcBef>
                <a:spcPct val="0"/>
              </a:spcBef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99427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4" y="4343363"/>
            <a:ext cx="5032375" cy="4115462"/>
          </a:xfrm>
          <a:noFill/>
          <a:ln/>
        </p:spPr>
        <p:txBody>
          <a:bodyPr/>
          <a:lstStyle/>
          <a:p>
            <a:pPr defTabSz="293688" eaLnBrk="1" hangingPunct="1">
              <a:spcBef>
                <a:spcPct val="0"/>
              </a:spcBef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0957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4" y="4343363"/>
            <a:ext cx="5032375" cy="4115462"/>
          </a:xfrm>
          <a:noFill/>
          <a:ln/>
        </p:spPr>
        <p:txBody>
          <a:bodyPr/>
          <a:lstStyle/>
          <a:p>
            <a:pPr defTabSz="293688" eaLnBrk="1" hangingPunct="1">
              <a:spcBef>
                <a:spcPct val="0"/>
              </a:spcBef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8071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77B26-44C8-43D5-B1EA-5933D7BD03D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47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77B26-44C8-43D5-B1EA-5933D7BD03D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546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77B26-44C8-43D5-B1EA-5933D7BD03D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4096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77B26-44C8-43D5-B1EA-5933D7BD03D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69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4057B8-340E-4B63-B9C1-A88A95B8E22C}" type="slidenum">
              <a:rPr lang="en-US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4263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77B26-44C8-43D5-B1EA-5933D7BD03D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1214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8F0EE1-390E-495B-87C5-ABC8C4B19AE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711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B9EA9-FA05-47C3-B270-B3E1DE761D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00571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MY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4D65EC-5664-4174-B5CD-349FE7ED1F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76499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MY" dirty="0"/>
          </a:p>
        </p:txBody>
      </p:sp>
      <p:pic>
        <p:nvPicPr>
          <p:cNvPr id="19" name="Picture 18" descr="Logo, company name&#10;&#10;Description automatically generated">
            <a:extLst>
              <a:ext uri="{FF2B5EF4-FFF2-40B4-BE49-F238E27FC236}">
                <a16:creationId xmlns:a16="http://schemas.microsoft.com/office/drawing/2014/main" id="{258EF76D-3C83-4322-A3B5-7FD10EBB59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164" y="-123515"/>
            <a:ext cx="3435613" cy="135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647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349D8F58-3F33-4441-AACF-4F850BF17EC6}"/>
              </a:ext>
            </a:extLst>
          </p:cNvPr>
          <p:cNvGrpSpPr/>
          <p:nvPr/>
        </p:nvGrpSpPr>
        <p:grpSpPr>
          <a:xfrm>
            <a:off x="3262676" y="4593425"/>
            <a:ext cx="5687901" cy="1750812"/>
            <a:chOff x="3262676" y="4593425"/>
            <a:chExt cx="5687901" cy="1750812"/>
          </a:xfrm>
        </p:grpSpPr>
        <p:pic>
          <p:nvPicPr>
            <p:cNvPr id="14" name="Picture 13" descr="Logo, company name&#10;&#10;Description automatically generated">
              <a:extLst>
                <a:ext uri="{FF2B5EF4-FFF2-40B4-BE49-F238E27FC236}">
                  <a16:creationId xmlns:a16="http://schemas.microsoft.com/office/drawing/2014/main" id="{B461625E-9AF8-48F9-9DC6-A687FF6AC8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2193" y="4953351"/>
              <a:ext cx="2148384" cy="1390886"/>
            </a:xfrm>
            <a:prstGeom prst="rect">
              <a:avLst/>
            </a:prstGeom>
          </p:spPr>
        </p:pic>
        <p:pic>
          <p:nvPicPr>
            <p:cNvPr id="16" name="Picture 15" descr="Logo, company name&#10;&#10;Description automatically generated">
              <a:extLst>
                <a:ext uri="{FF2B5EF4-FFF2-40B4-BE49-F238E27FC236}">
                  <a16:creationId xmlns:a16="http://schemas.microsoft.com/office/drawing/2014/main" id="{E06306A1-F72F-46FA-B126-25CF6EFD10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5561" y="5197705"/>
              <a:ext cx="1000877" cy="995787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455121A-D0C5-40FC-9511-787AFC1BDEFF}"/>
                </a:ext>
              </a:extLst>
            </p:cNvPr>
            <p:cNvSpPr txBox="1"/>
            <p:nvPr userDrawn="1"/>
          </p:nvSpPr>
          <p:spPr>
            <a:xfrm>
              <a:off x="4760976" y="4593425"/>
              <a:ext cx="26700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MY" sz="2000" b="1" dirty="0">
                  <a:solidFill>
                    <a:srgbClr val="015E85"/>
                  </a:solidFill>
                </a:rPr>
                <a:t>IMU GROUP</a:t>
              </a:r>
            </a:p>
          </p:txBody>
        </p:sp>
        <p:pic>
          <p:nvPicPr>
            <p:cNvPr id="24" name="Picture 23" descr="Shape&#10;&#10;Description automatically generated">
              <a:extLst>
                <a:ext uri="{FF2B5EF4-FFF2-40B4-BE49-F238E27FC236}">
                  <a16:creationId xmlns:a16="http://schemas.microsoft.com/office/drawing/2014/main" id="{C3DCFFB9-229E-4B4B-B5FB-4807EB74BB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2676" y="5105582"/>
              <a:ext cx="2015490" cy="10881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9778626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B7166-2593-4F2C-8B2A-C5D7A65EE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3936" y="2005263"/>
            <a:ext cx="7189705" cy="2021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Y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2E6456-3376-4AFD-8C7A-594C56566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766F2-5E80-4B11-84C9-B2831D873BAC}" type="datetime1">
              <a:rPr lang="en-US" smtClean="0"/>
              <a:t>4/15/2022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A20C36-1FAC-4014-AD35-B091F8019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Lwin/IMU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9A53CA-15C8-4DEB-A2EF-DDA30739C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04B51D13-A3A3-4CC8-8801-18B013A44C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32" y="2181027"/>
            <a:ext cx="2922507" cy="157779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C20A45-2A80-43F1-A590-C308760AD5D4}"/>
              </a:ext>
            </a:extLst>
          </p:cNvPr>
          <p:cNvCxnSpPr/>
          <p:nvPr/>
        </p:nvCxnSpPr>
        <p:spPr>
          <a:xfrm>
            <a:off x="3785937" y="2005263"/>
            <a:ext cx="0" cy="2021305"/>
          </a:xfrm>
          <a:prstGeom prst="line">
            <a:avLst/>
          </a:prstGeom>
          <a:ln w="25400">
            <a:solidFill>
              <a:srgbClr val="015E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1031549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B9A6C-EAD9-462B-9E59-118B30AF6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MY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096BB-8FA4-4904-9E1A-341F4520BA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14205-3D8C-42E8-A691-885F62831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1562A-99B7-4E2E-B86B-20810B7E0C86}" type="datetime1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A250AC-AB6B-4E88-BDAE-C2F8DDCFB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Lwin/IMU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B4A6A9-90E1-40E8-9444-05B0BAE2C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0C4F88C2-09FA-4136-8143-4A94C0564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164" y="-123515"/>
            <a:ext cx="3435613" cy="135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932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4F8A1-A756-4D41-A53E-E37C3230E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314" y="14049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F6F5B6-B30B-41B7-A858-89560DA6DC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9314" y="42846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E9DCC8-1D37-4104-A6D5-1BA0290CC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74F5D-2E8B-4D57-B8BF-064C610F8843}" type="datetime1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B0FF67-BB80-47DF-86D2-42CC1DE30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Lwin/IMU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331912-5D96-45F2-8526-DB94FFEB6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6A56A0C0-A13C-484F-BA6C-E8609DBD32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164" y="-123515"/>
            <a:ext cx="3435613" cy="135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344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36495-0491-432E-BF12-99BDAC1D8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3C3C7-6FE1-4685-87BB-2EDFA02D2C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542" y="157758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76B234-80F8-4FB7-9650-2FA931880F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31542" y="157758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F73DCA-630C-4C5C-A331-5D2F02E0F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C3E2D-CFBE-4A6F-AF71-3116EFE44FA1}" type="datetime1">
              <a:rPr lang="en-US" smtClean="0"/>
              <a:t>4/15/2022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73A98C-8583-48E9-86F7-4B5D5A985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Lwin/IMU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7A557D-DB87-4BBD-9DDD-F4BB6D4F2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4FD25304-EF8B-4BE9-BD0B-703CC74192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164" y="-123515"/>
            <a:ext cx="3435613" cy="135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29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ADA4B-B568-4474-8440-79E9D3A9B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44F71C-60D5-49E7-B267-CEB590680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23EE6-C651-4CE6-90C2-0639B85D5282}" type="datetime1">
              <a:rPr lang="en-US" smtClean="0"/>
              <a:t>4/15/2022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58DE20-38DB-497F-8D4B-3FDBEC637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Lwin/IMU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0510DB-12EC-4A57-BEA0-32D2CFEE2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3F324777-E006-4C38-B2EC-EEEC25AD9D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164" y="-123515"/>
            <a:ext cx="3435613" cy="135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750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7B61CB-1C51-4AEA-8233-7504A5E5C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F25DE-0178-418C-ACDE-979492B4F187}" type="datetime1">
              <a:rPr lang="en-US" smtClean="0"/>
              <a:t>4/15/2022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387E1C-D99B-4DFB-9A54-0943ACE9D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Lwin/IMU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AB0E4D-AB3A-4B1D-BD9A-A3B1EF290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25E18B3E-5787-4812-86B5-BA4215CA27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164" y="-123515"/>
            <a:ext cx="3435613" cy="135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585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4866191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380F77-950E-42DE-A66F-41E42E626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766F2-5E80-4B11-84C9-B2831D873BAC}" type="datetime1">
              <a:rPr lang="en-US" smtClean="0"/>
              <a:t>4/15/2022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088944-1A09-4DF7-ABC2-10A1C639B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Lwin/IMU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6BAFAF-1333-4447-A8C7-D00CFE051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B9EFEB-05D7-4981-8F25-92DCD7B8F0D4}"/>
              </a:ext>
            </a:extLst>
          </p:cNvPr>
          <p:cNvSpPr txBox="1"/>
          <p:nvPr/>
        </p:nvSpPr>
        <p:spPr>
          <a:xfrm>
            <a:off x="0" y="2743200"/>
            <a:ext cx="12192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4500" b="1" dirty="0">
                <a:solidFill>
                  <a:srgbClr val="015E85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210087846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A70FEA-79FC-41EE-85FE-34ECA54EE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314" y="205417"/>
            <a:ext cx="8601850" cy="1030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9FFB66-78E2-41D6-95B9-C31F3043DD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9314" y="1536240"/>
            <a:ext cx="11034486" cy="4611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DD9D7-9111-489A-9575-25C1AF8C23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19314" y="6270173"/>
            <a:ext cx="2743200" cy="295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766F2-5E80-4B11-84C9-B2831D873BAC}" type="datetime1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41CCB3-FEAF-4D60-98BC-C367F4B7B5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19714" y="6270173"/>
            <a:ext cx="4114800" cy="295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Dr. Lwin/IMU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41438-E2D3-495B-9C35-AD0DAF31A5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91714" y="6270173"/>
            <a:ext cx="1690915" cy="295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8EFF8E0B-F0B8-4998-9DBB-C7064AA419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164" y="-123515"/>
            <a:ext cx="3435613" cy="135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137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rgbClr val="002060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8.pn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1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audio" Target="../media/media11.m4a"/><Relationship Id="rId7" Type="http://schemas.openxmlformats.org/officeDocument/2006/relationships/image" Target="../media/image11.wmf"/><Relationship Id="rId2" Type="http://schemas.microsoft.com/office/2007/relationships/media" Target="../media/media11.m4a"/><Relationship Id="rId1" Type="http://schemas.openxmlformats.org/officeDocument/2006/relationships/tags" Target="../tags/tag12.x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2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12.m4a"/><Relationship Id="rId7" Type="http://schemas.openxmlformats.org/officeDocument/2006/relationships/image" Target="../media/image13.wmf"/><Relationship Id="rId2" Type="http://schemas.microsoft.com/office/2007/relationships/media" Target="../media/media12.m4a"/><Relationship Id="rId1" Type="http://schemas.openxmlformats.org/officeDocument/2006/relationships/tags" Target="../tags/tag13.xml"/><Relationship Id="rId6" Type="http://schemas.openxmlformats.org/officeDocument/2006/relationships/oleObject" Target="../embeddings/oleObject3.bin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audio" Target="../media/media13.m4a"/><Relationship Id="rId7" Type="http://schemas.openxmlformats.org/officeDocument/2006/relationships/image" Target="../media/image14.wmf"/><Relationship Id="rId2" Type="http://schemas.microsoft.com/office/2007/relationships/media" Target="../media/media13.m4a"/><Relationship Id="rId1" Type="http://schemas.openxmlformats.org/officeDocument/2006/relationships/tags" Target="../tags/tag14.xml"/><Relationship Id="rId6" Type="http://schemas.openxmlformats.org/officeDocument/2006/relationships/oleObject" Target="../embeddings/oleObject4.bin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5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audio" Target="../media/media14.m4a"/><Relationship Id="rId7" Type="http://schemas.openxmlformats.org/officeDocument/2006/relationships/image" Target="../media/image16.wmf"/><Relationship Id="rId2" Type="http://schemas.microsoft.com/office/2007/relationships/media" Target="../media/media14.m4a"/><Relationship Id="rId1" Type="http://schemas.openxmlformats.org/officeDocument/2006/relationships/tags" Target="../tags/tag15.xml"/><Relationship Id="rId6" Type="http://schemas.openxmlformats.org/officeDocument/2006/relationships/oleObject" Target="../embeddings/oleObject6.bin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7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6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7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8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9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7" Type="http://schemas.openxmlformats.org/officeDocument/2006/relationships/image" Target="../media/image8.png"/><Relationship Id="rId2" Type="http://schemas.microsoft.com/office/2007/relationships/media" Target="../media/media19.m4a"/><Relationship Id="rId1" Type="http://schemas.openxmlformats.org/officeDocument/2006/relationships/tags" Target="../tags/tag20.xml"/><Relationship Id="rId6" Type="http://schemas.openxmlformats.org/officeDocument/2006/relationships/image" Target="../media/image18.wmf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3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audio" Target="../media/media20.m4a"/><Relationship Id="rId7" Type="http://schemas.openxmlformats.org/officeDocument/2006/relationships/oleObject" Target="../embeddings/oleObject9.bin"/><Relationship Id="rId2" Type="http://schemas.microsoft.com/office/2007/relationships/media" Target="../media/media20.m4a"/><Relationship Id="rId1" Type="http://schemas.openxmlformats.org/officeDocument/2006/relationships/tags" Target="../tags/tag21.x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8.bin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22.xml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23.xml"/><Relationship Id="rId6" Type="http://schemas.openxmlformats.org/officeDocument/2006/relationships/image" Target="../media/image8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24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13" Type="http://schemas.openxmlformats.org/officeDocument/2006/relationships/oleObject" Target="../embeddings/oleObject14.bin"/><Relationship Id="rId3" Type="http://schemas.openxmlformats.org/officeDocument/2006/relationships/audio" Target="../media/media24.m4a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25.wmf"/><Relationship Id="rId17" Type="http://schemas.openxmlformats.org/officeDocument/2006/relationships/image" Target="../media/image8.png"/><Relationship Id="rId2" Type="http://schemas.microsoft.com/office/2007/relationships/media" Target="../media/media24.m4a"/><Relationship Id="rId16" Type="http://schemas.openxmlformats.org/officeDocument/2006/relationships/image" Target="../media/image27.wmf"/><Relationship Id="rId1" Type="http://schemas.openxmlformats.org/officeDocument/2006/relationships/tags" Target="../tags/tag25.xml"/><Relationship Id="rId6" Type="http://schemas.openxmlformats.org/officeDocument/2006/relationships/image" Target="../media/image22.wmf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10.bin"/><Relationship Id="rId15" Type="http://schemas.openxmlformats.org/officeDocument/2006/relationships/oleObject" Target="../embeddings/oleObject15.bin"/><Relationship Id="rId10" Type="http://schemas.openxmlformats.org/officeDocument/2006/relationships/image" Target="../media/image24.wmf"/><Relationship Id="rId4" Type="http://schemas.openxmlformats.org/officeDocument/2006/relationships/slideLayout" Target="../slideLayouts/slideLayout3.xml"/><Relationship Id="rId9" Type="http://schemas.openxmlformats.org/officeDocument/2006/relationships/oleObject" Target="../embeddings/oleObject12.bin"/><Relationship Id="rId14" Type="http://schemas.openxmlformats.org/officeDocument/2006/relationships/image" Target="../media/image26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2" Type="http://schemas.microsoft.com/office/2007/relationships/media" Target="../media/media25.m4a"/><Relationship Id="rId1" Type="http://schemas.openxmlformats.org/officeDocument/2006/relationships/tags" Target="../tags/tag26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27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2" Type="http://schemas.microsoft.com/office/2007/relationships/media" Target="../media/media27.m4a"/><Relationship Id="rId1" Type="http://schemas.openxmlformats.org/officeDocument/2006/relationships/tags" Target="../tags/tag28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2" Type="http://schemas.microsoft.com/office/2007/relationships/media" Target="../media/media28.m4a"/><Relationship Id="rId1" Type="http://schemas.openxmlformats.org/officeDocument/2006/relationships/tags" Target="../tags/tag29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4a"/><Relationship Id="rId2" Type="http://schemas.microsoft.com/office/2007/relationships/media" Target="../media/media29.m4a"/><Relationship Id="rId1" Type="http://schemas.openxmlformats.org/officeDocument/2006/relationships/tags" Target="../tags/tag30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4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m4a"/><Relationship Id="rId7" Type="http://schemas.openxmlformats.org/officeDocument/2006/relationships/image" Target="../media/image8.png"/><Relationship Id="rId2" Type="http://schemas.microsoft.com/office/2007/relationships/media" Target="../media/media30.m4a"/><Relationship Id="rId1" Type="http://schemas.openxmlformats.org/officeDocument/2006/relationships/tags" Target="../tags/tag3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media31.m4a"/><Relationship Id="rId7" Type="http://schemas.openxmlformats.org/officeDocument/2006/relationships/image" Target="../media/image33.png"/><Relationship Id="rId2" Type="http://schemas.microsoft.com/office/2007/relationships/media" Target="../media/media31.m4a"/><Relationship Id="rId1" Type="http://schemas.openxmlformats.org/officeDocument/2006/relationships/tags" Target="../tags/tag32.xml"/><Relationship Id="rId6" Type="http://schemas.openxmlformats.org/officeDocument/2006/relationships/image" Target="../media/image31.png"/><Relationship Id="rId11" Type="http://schemas.openxmlformats.org/officeDocument/2006/relationships/image" Target="../media/image8.png"/><Relationship Id="rId5" Type="http://schemas.openxmlformats.org/officeDocument/2006/relationships/image" Target="../media/image30.png"/><Relationship Id="rId10" Type="http://schemas.openxmlformats.org/officeDocument/2006/relationships/image" Target="../media/image36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2.m4a"/><Relationship Id="rId2" Type="http://schemas.microsoft.com/office/2007/relationships/media" Target="../media/media32.m4a"/><Relationship Id="rId1" Type="http://schemas.openxmlformats.org/officeDocument/2006/relationships/tags" Target="../tags/tag33.xml"/><Relationship Id="rId6" Type="http://schemas.openxmlformats.org/officeDocument/2006/relationships/image" Target="../media/image8.png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m4a"/><Relationship Id="rId2" Type="http://schemas.microsoft.com/office/2007/relationships/media" Target="../media/media33.m4a"/><Relationship Id="rId1" Type="http://schemas.openxmlformats.org/officeDocument/2006/relationships/tags" Target="../tags/tag34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5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6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7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8.png"/><Relationship Id="rId2" Type="http://schemas.microsoft.com/office/2007/relationships/media" Target="../media/media8.m4a"/><Relationship Id="rId1" Type="http://schemas.openxmlformats.org/officeDocument/2006/relationships/tags" Target="../tags/tag9.xml"/><Relationship Id="rId6" Type="http://schemas.openxmlformats.org/officeDocument/2006/relationships/image" Target="../media/image3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10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3936" y="1752600"/>
            <a:ext cx="7189705" cy="2501124"/>
          </a:xfrm>
        </p:spPr>
        <p:txBody>
          <a:bodyPr anchor="t">
            <a:normAutofit/>
          </a:bodyPr>
          <a:lstStyle/>
          <a:p>
            <a:r>
              <a:rPr lang="en-GB" sz="3200" dirty="0"/>
              <a:t>Descriptive Statistics (Part III)</a:t>
            </a:r>
            <a:br>
              <a:rPr lang="en-GB" sz="3200" dirty="0"/>
            </a:br>
            <a:r>
              <a:rPr lang="en-GB" sz="3200" dirty="0"/>
              <a:t>Measures of Dispersion</a:t>
            </a:r>
            <a:br>
              <a:rPr lang="en-GB" sz="2800" dirty="0"/>
            </a:br>
            <a:br>
              <a:rPr lang="en-GB" sz="2800" dirty="0"/>
            </a:br>
            <a:r>
              <a:rPr lang="en-GB" sz="1800" dirty="0"/>
              <a:t>By</a:t>
            </a:r>
            <a:br>
              <a:rPr lang="en-GB" sz="1800" dirty="0"/>
            </a:br>
            <a:r>
              <a:rPr lang="en-GB" sz="1800" dirty="0"/>
              <a:t>Dr Lwin Mie Aye</a:t>
            </a:r>
            <a:br>
              <a:rPr lang="en-GB" sz="1800" dirty="0"/>
            </a:br>
            <a:r>
              <a:rPr lang="en-GB" sz="1800" dirty="0"/>
              <a:t>Senior Lecturer (M.B;B.S)</a:t>
            </a:r>
            <a:br>
              <a:rPr lang="en-GB" sz="1800" dirty="0"/>
            </a:br>
            <a:r>
              <a:rPr lang="en-GB" sz="1800" dirty="0"/>
              <a:t>Community Medicine Department</a:t>
            </a:r>
            <a:endParaRPr lang="en-MY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30" r="52203" b="-2794"/>
          <a:stretch/>
        </p:blipFill>
        <p:spPr>
          <a:xfrm>
            <a:off x="8963340" y="5600231"/>
            <a:ext cx="1447800" cy="714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37700" y="475732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0112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Standard Deviation</a:t>
            </a:r>
            <a:endParaRPr lang="en-MY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Sample standard deviation (abbreviated </a:t>
            </a:r>
            <a:r>
              <a:rPr lang="en-US" sz="2400" i="1" dirty="0">
                <a:solidFill>
                  <a:schemeClr val="tx2"/>
                </a:solidFill>
              </a:rPr>
              <a:t>s</a:t>
            </a:r>
            <a:r>
              <a:rPr lang="en-US" sz="2400" dirty="0"/>
              <a:t> or </a:t>
            </a:r>
            <a:r>
              <a:rPr lang="en-US" sz="2400" i="1" dirty="0">
                <a:solidFill>
                  <a:schemeClr val="tx2"/>
                </a:solidFill>
              </a:rPr>
              <a:t>SD</a:t>
            </a:r>
            <a:r>
              <a:rPr lang="en-US" sz="2400" dirty="0"/>
              <a:t>)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US" sz="2400" dirty="0"/>
              <a:t>Most commonly used measure to describe variability is standard deviation (SD)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US" sz="2400" dirty="0"/>
              <a:t>SD is a function of the squared differences of each observation from the mean</a:t>
            </a:r>
          </a:p>
          <a:p>
            <a:pPr lvl="0">
              <a:buFont typeface="Wingdings" panose="05000000000000000000" pitchFamily="2" charset="2"/>
              <a:buChar char="q"/>
            </a:pPr>
            <a:r>
              <a:rPr lang="en-US" sz="2400" dirty="0"/>
              <a:t>SD is the </a:t>
            </a:r>
            <a:r>
              <a:rPr lang="en-US" sz="2400" b="1" dirty="0"/>
              <a:t>square root of variance.</a:t>
            </a:r>
            <a:r>
              <a:rPr lang="en-MY" dirty="0"/>
              <a:t> </a:t>
            </a:r>
          </a:p>
          <a:p>
            <a:pPr lvl="0">
              <a:buFont typeface="Wingdings" panose="05000000000000000000" pitchFamily="2" charset="2"/>
              <a:buChar char="q"/>
            </a:pPr>
            <a:r>
              <a:rPr lang="en-MY" sz="2400" dirty="0"/>
              <a:t>SD measures the variability in the same units of measurement as the sample.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q"/>
            </a:pPr>
            <a:endParaRPr lang="en-US" sz="2400" b="1" dirty="0"/>
          </a:p>
          <a:p>
            <a:pPr>
              <a:buFont typeface="Wingdings" panose="05000000000000000000" pitchFamily="2" charset="2"/>
              <a:buChar char="q"/>
            </a:pPr>
            <a:endParaRPr lang="en-MY" sz="1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61863" y="536786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7910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Describing Variability</a:t>
            </a:r>
          </a:p>
        </p:txBody>
      </p:sp>
      <p:graphicFrame>
        <p:nvGraphicFramePr>
          <p:cNvPr id="530437" name="Object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2568410"/>
              </p:ext>
            </p:extLst>
          </p:nvPr>
        </p:nvGraphicFramePr>
        <p:xfrm>
          <a:off x="3810000" y="1852613"/>
          <a:ext cx="2060575" cy="1222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091880" imgH="647640" progId="Equation.3">
                  <p:embed/>
                </p:oleObj>
              </mc:Choice>
              <mc:Fallback>
                <p:oleObj name="Equation" r:id="rId6" imgW="1091880" imgH="647640" progId="Equation.3">
                  <p:embed/>
                  <p:pic>
                    <p:nvPicPr>
                      <p:cNvPr id="53043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1852613"/>
                        <a:ext cx="2060575" cy="1222375"/>
                      </a:xfrm>
                      <a:prstGeom prst="rect">
                        <a:avLst/>
                      </a:prstGeom>
                      <a:solidFill>
                        <a:srgbClr val="F1F7F4"/>
                      </a:solidFill>
                      <a:ln w="25400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71FB-D46D-403C-83B6-F06CE58FBC3C}" type="slidenum">
              <a:rPr lang="en-US"/>
              <a:pPr/>
              <a:t>11</a:t>
            </a:fld>
            <a:endParaRPr lang="en-US"/>
          </a:p>
        </p:txBody>
      </p:sp>
      <p:sp>
        <p:nvSpPr>
          <p:cNvPr id="53043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424363" y="3189288"/>
            <a:ext cx="7767637" cy="2681287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Sample variance (</a:t>
            </a:r>
            <a:r>
              <a:rPr lang="en-US" sz="2400" i="1" dirty="0"/>
              <a:t>s</a:t>
            </a:r>
            <a:r>
              <a:rPr lang="en-US" sz="2400" i="1" baseline="30000" dirty="0"/>
              <a:t>2</a:t>
            </a:r>
            <a:r>
              <a:rPr lang="en-US" sz="2400" dirty="0"/>
              <a:t>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Sample standard deviation (</a:t>
            </a:r>
            <a:r>
              <a:rPr lang="en-US" sz="2400" i="1" dirty="0"/>
              <a:t>s</a:t>
            </a:r>
            <a:r>
              <a:rPr lang="en-US" sz="2400" dirty="0"/>
              <a:t> or </a:t>
            </a:r>
            <a:r>
              <a:rPr lang="en-US" sz="2400" i="1" dirty="0"/>
              <a:t>SD</a:t>
            </a:r>
            <a:r>
              <a:rPr lang="en-US" sz="2400" dirty="0"/>
              <a:t>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The sample </a:t>
            </a:r>
            <a:r>
              <a:rPr lang="en-US" sz="2400" dirty="0">
                <a:solidFill>
                  <a:srgbClr val="FF0000"/>
                </a:solidFill>
              </a:rPr>
              <a:t>variance</a:t>
            </a:r>
            <a:r>
              <a:rPr lang="en-US" sz="2400" dirty="0"/>
              <a:t> is the average of the square of the deviations </a:t>
            </a:r>
            <a:r>
              <a:rPr lang="en-US" sz="2400" dirty="0">
                <a:solidFill>
                  <a:srgbClr val="FF0000"/>
                </a:solidFill>
              </a:rPr>
              <a:t>about the sample mean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Measure of how different the values in a set of numbers </a:t>
            </a:r>
            <a:r>
              <a:rPr lang="en-US" sz="2400" dirty="0">
                <a:solidFill>
                  <a:srgbClr val="FF0000"/>
                </a:solidFill>
              </a:rPr>
              <a:t>are from each other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The sample </a:t>
            </a:r>
            <a:r>
              <a:rPr lang="en-US" sz="2400" dirty="0">
                <a:solidFill>
                  <a:srgbClr val="FF0000"/>
                </a:solidFill>
              </a:rPr>
              <a:t>standard deviation </a:t>
            </a:r>
            <a:r>
              <a:rPr lang="en-US" sz="2400" dirty="0"/>
              <a:t>is the square root of </a:t>
            </a:r>
            <a:r>
              <a:rPr lang="en-US" sz="2400" i="1" dirty="0"/>
              <a:t>s</a:t>
            </a:r>
            <a:r>
              <a:rPr lang="en-US" sz="2400" i="1" baseline="30000" dirty="0"/>
              <a:t>2</a:t>
            </a:r>
            <a:endParaRPr lang="en-US" sz="2400" dirty="0"/>
          </a:p>
        </p:txBody>
      </p:sp>
      <p:graphicFrame>
        <p:nvGraphicFramePr>
          <p:cNvPr id="53043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6808491"/>
              </p:ext>
            </p:extLst>
          </p:nvPr>
        </p:nvGraphicFramePr>
        <p:xfrm>
          <a:off x="6324600" y="1844295"/>
          <a:ext cx="2190744" cy="122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091880" imgH="609480" progId="Equation.3">
                  <p:embed/>
                </p:oleObj>
              </mc:Choice>
              <mc:Fallback>
                <p:oleObj name="Equation" r:id="rId8" imgW="1091880" imgH="609480" progId="Equation.3">
                  <p:embed/>
                  <p:pic>
                    <p:nvPicPr>
                      <p:cNvPr id="53043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0" y="1844295"/>
                        <a:ext cx="2190744" cy="1221587"/>
                      </a:xfrm>
                      <a:prstGeom prst="rect">
                        <a:avLst/>
                      </a:prstGeom>
                      <a:solidFill>
                        <a:srgbClr val="F1F7F4"/>
                      </a:solidFill>
                      <a:ln w="25400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28563" y="542245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727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Describing Variability</a:t>
            </a:r>
          </a:p>
        </p:txBody>
      </p:sp>
      <p:sp>
        <p:nvSpPr>
          <p:cNvPr id="5314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Example: n = 5 systolic blood pressures (mm Hg)</a:t>
            </a:r>
          </a:p>
          <a:p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23F96-AD87-4B86-9047-C1391FD861C7}" type="slidenum">
              <a:rPr lang="en-US"/>
              <a:pPr/>
              <a:t>12</a:t>
            </a:fld>
            <a:endParaRPr lang="en-US"/>
          </a:p>
        </p:txBody>
      </p:sp>
      <p:graphicFrame>
        <p:nvGraphicFramePr>
          <p:cNvPr id="531460" name="Object 4"/>
          <p:cNvGraphicFramePr>
            <a:graphicFrameLocks noChangeAspect="1"/>
          </p:cNvGraphicFramePr>
          <p:nvPr/>
        </p:nvGraphicFramePr>
        <p:xfrm>
          <a:off x="5235575" y="2933700"/>
          <a:ext cx="1727200" cy="2897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22080" imgH="1143000" progId="Equation.3">
                  <p:embed/>
                </p:oleObj>
              </mc:Choice>
              <mc:Fallback>
                <p:oleObj name="Equation" r:id="rId6" imgW="622080" imgH="1143000" progId="Equation.3">
                  <p:embed/>
                  <p:pic>
                    <p:nvPicPr>
                      <p:cNvPr id="53146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5575" y="2933700"/>
                        <a:ext cx="1727200" cy="2897188"/>
                      </a:xfrm>
                      <a:prstGeom prst="rect">
                        <a:avLst/>
                      </a:prstGeom>
                      <a:solidFill>
                        <a:srgbClr val="F1F7F4"/>
                      </a:solidFill>
                      <a:ln w="25400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40241" y="531354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133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Describing Variability</a:t>
            </a:r>
          </a:p>
        </p:txBody>
      </p:sp>
      <p:sp>
        <p:nvSpPr>
          <p:cNvPr id="5324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Example: n = 5 systolic blood</a:t>
            </a:r>
            <a:br>
              <a:rPr lang="en-US" sz="2400" dirty="0"/>
            </a:br>
            <a:r>
              <a:rPr lang="en-US" sz="2400" dirty="0"/>
              <a:t>pressures (mm Hg)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X = 99 mm HG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Now: </a:t>
            </a:r>
          </a:p>
          <a:p>
            <a:pPr>
              <a:buFont typeface="Wingdings 2" pitchFamily="18" charset="2"/>
              <a:buNone/>
            </a:pPr>
            <a:endParaRPr lang="en-US" dirty="0"/>
          </a:p>
          <a:p>
            <a:pPr>
              <a:buFont typeface="Wingdings 2" pitchFamily="18" charset="2"/>
              <a:buNone/>
            </a:pP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E3C62-152F-4D79-936D-F273B39A1ECE}" type="slidenum">
              <a:rPr lang="en-US"/>
              <a:pPr/>
              <a:t>13</a:t>
            </a:fld>
            <a:endParaRPr lang="en-US"/>
          </a:p>
        </p:txBody>
      </p:sp>
      <p:graphicFrame>
        <p:nvGraphicFramePr>
          <p:cNvPr id="532484" name="Object 4"/>
          <p:cNvGraphicFramePr>
            <a:graphicFrameLocks noChangeAspect="1"/>
          </p:cNvGraphicFramePr>
          <p:nvPr/>
        </p:nvGraphicFramePr>
        <p:xfrm>
          <a:off x="6038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4120" imgH="215640" progId="Equation.3">
                  <p:embed/>
                </p:oleObj>
              </mc:Choice>
              <mc:Fallback>
                <p:oleObj name="Equation" r:id="rId6" imgW="114120" imgH="215640" progId="Equation.3">
                  <p:embed/>
                  <p:pic>
                    <p:nvPicPr>
                      <p:cNvPr id="53248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8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48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7871489"/>
              </p:ext>
            </p:extLst>
          </p:nvPr>
        </p:nvGraphicFramePr>
        <p:xfrm>
          <a:off x="2507108" y="4094985"/>
          <a:ext cx="7094093" cy="12412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162240" imgH="685800" progId="Equation.3">
                  <p:embed/>
                </p:oleObj>
              </mc:Choice>
              <mc:Fallback>
                <p:oleObj name="Equation" r:id="rId8" imgW="3162240" imgH="685800" progId="Equation.3">
                  <p:embed/>
                  <p:pic>
                    <p:nvPicPr>
                      <p:cNvPr id="53248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7108" y="4094985"/>
                        <a:ext cx="7094093" cy="1241252"/>
                      </a:xfrm>
                      <a:prstGeom prst="rect">
                        <a:avLst/>
                      </a:prstGeom>
                      <a:solidFill>
                        <a:srgbClr val="F1F7F4"/>
                      </a:solidFill>
                      <a:ln w="2540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486" name="Line 6"/>
          <p:cNvSpPr>
            <a:spLocks noChangeShapeType="1"/>
          </p:cNvSpPr>
          <p:nvPr/>
        </p:nvSpPr>
        <p:spPr bwMode="auto">
          <a:xfrm>
            <a:off x="2507107" y="25908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n w="28575">
                <a:solidFill>
                  <a:schemeClr val="tx1"/>
                </a:solidFill>
              </a:ln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85960" y="552592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7729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Describing Variability</a:t>
            </a:r>
          </a:p>
        </p:txBody>
      </p:sp>
      <p:sp>
        <p:nvSpPr>
          <p:cNvPr id="53350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Sample Variance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Sample standard deviation (</a:t>
            </a:r>
            <a:r>
              <a:rPr lang="en-US" sz="2400" i="1" dirty="0"/>
              <a:t>SD</a:t>
            </a:r>
            <a:r>
              <a:rPr lang="en-US" sz="2400" dirty="0"/>
              <a:t>)</a:t>
            </a:r>
          </a:p>
          <a:p>
            <a:pPr marL="0" indent="0">
              <a:buNone/>
            </a:pPr>
            <a:r>
              <a:rPr lang="en-US" sz="2400" dirty="0"/>
              <a:t>    </a:t>
            </a:r>
          </a:p>
          <a:p>
            <a:pPr marL="0" indent="0">
              <a:buNone/>
            </a:pPr>
            <a:r>
              <a:rPr lang="en-US" sz="2400" dirty="0"/>
              <a:t>       s = 15.97 (mm Hg)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C6E01-36AC-4530-9385-82C74DF7C48F}" type="slidenum">
              <a:rPr lang="en-US"/>
              <a:pPr/>
              <a:t>14</a:t>
            </a:fld>
            <a:endParaRPr lang="en-US"/>
          </a:p>
        </p:txBody>
      </p:sp>
      <p:graphicFrame>
        <p:nvGraphicFramePr>
          <p:cNvPr id="53350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7119395"/>
              </p:ext>
            </p:extLst>
          </p:nvPr>
        </p:nvGraphicFramePr>
        <p:xfrm>
          <a:off x="2743200" y="2483988"/>
          <a:ext cx="4419600" cy="1325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993680" imgH="609480" progId="Equation.3">
                  <p:embed/>
                </p:oleObj>
              </mc:Choice>
              <mc:Fallback>
                <p:oleObj name="Equation" r:id="rId6" imgW="1993680" imgH="609480" progId="Equation.3">
                  <p:embed/>
                  <p:pic>
                    <p:nvPicPr>
                      <p:cNvPr id="53350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2483988"/>
                        <a:ext cx="4419600" cy="1325538"/>
                      </a:xfrm>
                      <a:prstGeom prst="rect">
                        <a:avLst/>
                      </a:prstGeom>
                      <a:solidFill>
                        <a:schemeClr val="hlink"/>
                      </a:solidFill>
                      <a:ln w="2540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350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0922311"/>
              </p:ext>
            </p:extLst>
          </p:nvPr>
        </p:nvGraphicFramePr>
        <p:xfrm>
          <a:off x="2390776" y="4613275"/>
          <a:ext cx="1400175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787320" imgH="253800" progId="Equation.3">
                  <p:embed/>
                </p:oleObj>
              </mc:Choice>
              <mc:Fallback>
                <p:oleObj name="Equation" r:id="rId8" imgW="787320" imgH="253800" progId="Equation.3">
                  <p:embed/>
                  <p:pic>
                    <p:nvPicPr>
                      <p:cNvPr id="53350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0776" y="4613275"/>
                        <a:ext cx="1400175" cy="45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40241" y="556429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343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Calculation of Standard Deviation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individual steps involved in this calculation are as follows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 i="1" dirty="0"/>
              <a:t>Step 1: </a:t>
            </a:r>
            <a:r>
              <a:rPr lang="en-US" sz="2400" dirty="0"/>
              <a:t>Calculate the mean of the numbers.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 i="1" dirty="0"/>
              <a:t>Step 2:  </a:t>
            </a:r>
            <a:r>
              <a:rPr lang="en-US" sz="2400" dirty="0"/>
              <a:t>Find the deviations from the mean.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 i="1" dirty="0"/>
              <a:t>Step 3: </a:t>
            </a:r>
            <a:r>
              <a:rPr lang="en-US" sz="2400" dirty="0"/>
              <a:t>Square each deviation.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 i="1" dirty="0"/>
              <a:t>Step 4:</a:t>
            </a:r>
            <a:r>
              <a:rPr lang="en-US" sz="2400" dirty="0"/>
              <a:t> Sum the squared deviations.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 i="1" dirty="0"/>
              <a:t>Step 5: </a:t>
            </a:r>
            <a:r>
              <a:rPr lang="en-US" sz="2400" dirty="0"/>
              <a:t>Divide the sum in Step 4 by </a:t>
            </a:r>
            <a:r>
              <a:rPr lang="en-US" sz="2400" i="1" dirty="0"/>
              <a:t>n</a:t>
            </a:r>
            <a:r>
              <a:rPr lang="en-US" sz="2400" dirty="0"/>
              <a:t> – 1. </a:t>
            </a:r>
            <a:endParaRPr lang="en-US" sz="2400" b="1" i="1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 i="1" dirty="0"/>
              <a:t>Step 6: </a:t>
            </a:r>
            <a:r>
              <a:rPr lang="en-US" sz="2400" dirty="0"/>
              <a:t>Take the square root of the quotient in Step 5.</a:t>
            </a:r>
          </a:p>
          <a:p>
            <a:endParaRPr lang="en-MY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85960" y="528489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3609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Wingdings" panose="05000000000000000000" pitchFamily="2" charset="2"/>
              <a:buChar char="q"/>
            </a:pPr>
            <a:r>
              <a:rPr lang="en-US" sz="2800" dirty="0"/>
              <a:t>Group 1 data: 1,1,1,2,3,3,5,8,</a:t>
            </a:r>
            <a:r>
              <a:rPr lang="en-US" sz="2800" dirty="0">
                <a:solidFill>
                  <a:srgbClr val="FF0000"/>
                </a:solidFill>
              </a:rPr>
              <a:t>20</a:t>
            </a:r>
          </a:p>
          <a:p>
            <a:pPr lvl="1" eaLnBrk="1" hangingPunct="1"/>
            <a:r>
              <a:rPr lang="en-US" sz="2400" dirty="0"/>
              <a:t>Mean:  </a:t>
            </a:r>
            <a:r>
              <a:rPr lang="en-US" sz="2400" dirty="0">
                <a:solidFill>
                  <a:srgbClr val="FF0000"/>
                </a:solidFill>
              </a:rPr>
              <a:t>4.9</a:t>
            </a:r>
            <a:r>
              <a:rPr lang="en-US" sz="2400" dirty="0"/>
              <a:t>    Median: </a:t>
            </a:r>
            <a:r>
              <a:rPr lang="en-US" sz="2400" dirty="0">
                <a:solidFill>
                  <a:srgbClr val="FF0000"/>
                </a:solidFill>
              </a:rPr>
              <a:t> 3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en-US" sz="2800" dirty="0"/>
              <a:t>Group 2 data: 1,1,1,3,3,3,5,8</a:t>
            </a:r>
            <a:r>
              <a:rPr lang="en-US" sz="2800" dirty="0">
                <a:solidFill>
                  <a:srgbClr val="FF0000"/>
                </a:solidFill>
              </a:rPr>
              <a:t>,10</a:t>
            </a:r>
          </a:p>
          <a:p>
            <a:pPr lvl="1" eaLnBrk="1" hangingPunct="1"/>
            <a:r>
              <a:rPr lang="en-US" sz="2400" dirty="0"/>
              <a:t>Mean:  </a:t>
            </a:r>
            <a:r>
              <a:rPr lang="en-US" sz="2400" dirty="0">
                <a:solidFill>
                  <a:srgbClr val="FF0000"/>
                </a:solidFill>
              </a:rPr>
              <a:t>3.8  </a:t>
            </a:r>
            <a:r>
              <a:rPr lang="en-US" sz="2400" dirty="0"/>
              <a:t>  Median:  </a:t>
            </a:r>
            <a:r>
              <a:rPr lang="en-US" sz="2400" dirty="0">
                <a:solidFill>
                  <a:srgbClr val="FF0000"/>
                </a:solidFill>
              </a:rPr>
              <a:t>3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en-US" sz="2800" dirty="0"/>
              <a:t>SD:  group 1:  </a:t>
            </a:r>
            <a:r>
              <a:rPr lang="en-US" sz="2800" dirty="0">
                <a:solidFill>
                  <a:srgbClr val="FF0000"/>
                </a:solidFill>
              </a:rPr>
              <a:t>6.1</a:t>
            </a:r>
            <a:r>
              <a:rPr lang="en-US" sz="2800" dirty="0"/>
              <a:t>	group 2:  </a:t>
            </a:r>
            <a:r>
              <a:rPr lang="en-US" sz="2800" dirty="0">
                <a:solidFill>
                  <a:srgbClr val="FF0000"/>
                </a:solidFill>
              </a:rPr>
              <a:t>3.2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en-US" sz="2800" dirty="0"/>
              <a:t>What does this indicate????</a:t>
            </a:r>
          </a:p>
          <a:p>
            <a:pPr eaLnBrk="1" hangingPunct="1"/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28563" y="539326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64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Notes on “</a:t>
            </a:r>
            <a:r>
              <a:rPr lang="en-US" i="1" dirty="0"/>
              <a:t>s”</a:t>
            </a:r>
          </a:p>
        </p:txBody>
      </p:sp>
      <p:sp>
        <p:nvSpPr>
          <p:cNvPr id="53453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Often abbreviated </a:t>
            </a:r>
            <a:r>
              <a:rPr lang="en-US" sz="2400" i="1" dirty="0"/>
              <a:t>SD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i="1" dirty="0"/>
              <a:t>“s”</a:t>
            </a:r>
            <a:r>
              <a:rPr lang="en-US" sz="2400" dirty="0"/>
              <a:t> measures the spread about the mean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US" sz="2400" dirty="0"/>
              <a:t>The bigger the “</a:t>
            </a:r>
            <a:r>
              <a:rPr lang="en-US" sz="2400" i="1" dirty="0"/>
              <a:t>s”</a:t>
            </a:r>
            <a:r>
              <a:rPr lang="en-US" sz="2400" dirty="0"/>
              <a:t> is, the more variability there is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US" sz="2400" i="1" dirty="0"/>
              <a:t>  “s”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FF0000"/>
                </a:solidFill>
              </a:rPr>
              <a:t>can equal 0 only if there is no spread i.e. </a:t>
            </a:r>
          </a:p>
          <a:p>
            <a:pPr marL="1203325" lvl="1" indent="-520700"/>
            <a:r>
              <a:rPr lang="en-US" sz="2400" dirty="0"/>
              <a:t>All </a:t>
            </a:r>
            <a:r>
              <a:rPr lang="en-US" sz="2400" i="1" dirty="0"/>
              <a:t>n</a:t>
            </a:r>
            <a:r>
              <a:rPr lang="en-US" sz="2400" dirty="0"/>
              <a:t> observations have the same value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US" sz="2400" dirty="0"/>
              <a:t>The units of </a:t>
            </a:r>
            <a:r>
              <a:rPr lang="en-US" sz="2400" i="1" dirty="0"/>
              <a:t>s</a:t>
            </a:r>
            <a:r>
              <a:rPr lang="en-US" sz="2400" dirty="0"/>
              <a:t> is the same as the units of the data (for example, mm Hg)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A4B14-8690-40BB-B929-1462BF890115}" type="slidenum">
              <a:rPr lang="en-US"/>
              <a:pPr/>
              <a:t>17</a:t>
            </a:fld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32341" y="555484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077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MY" dirty="0"/>
              <a:t>Normally distributed data</a:t>
            </a:r>
            <a:r>
              <a:rPr lang="en-US" dirty="0"/>
              <a:t> (Gaussian distribution)</a:t>
            </a:r>
            <a:r>
              <a:rPr lang="en-MY" dirty="0"/>
              <a:t> &amp; SD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6959" y="1845734"/>
            <a:ext cx="7586404" cy="4614052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68% of the observations fall within </a:t>
            </a:r>
            <a:r>
              <a:rPr lang="en-US" sz="2400" dirty="0">
                <a:solidFill>
                  <a:srgbClr val="FF0000"/>
                </a:solidFill>
              </a:rPr>
              <a:t>one </a:t>
            </a:r>
            <a:r>
              <a:rPr lang="en-US" sz="2400" dirty="0"/>
              <a:t>standard deviation of the mean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95% of the observations fall within </a:t>
            </a:r>
            <a:r>
              <a:rPr lang="en-US" sz="2400" dirty="0">
                <a:solidFill>
                  <a:srgbClr val="FF0000"/>
                </a:solidFill>
              </a:rPr>
              <a:t>two </a:t>
            </a:r>
            <a:r>
              <a:rPr lang="en-US" sz="2400" dirty="0"/>
              <a:t>standard deviations of the mean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99.7% of the observations fall within </a:t>
            </a:r>
            <a:r>
              <a:rPr lang="en-US" sz="2400" dirty="0">
                <a:solidFill>
                  <a:srgbClr val="FF0000"/>
                </a:solidFill>
              </a:rPr>
              <a:t>three</a:t>
            </a:r>
            <a:r>
              <a:rPr lang="en-US" sz="2400" dirty="0"/>
              <a:t> standard deviations of the mean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When applied to ‘real data’, these estimates are considered approximate.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>
                <a:latin typeface="WP TypographicSymbols" pitchFamily="2" charset="0"/>
              </a:rPr>
              <a:t>“</a:t>
            </a:r>
            <a:r>
              <a:rPr lang="en-US" sz="2400" dirty="0"/>
              <a:t>Most</a:t>
            </a:r>
            <a:r>
              <a:rPr lang="en-US" sz="2400" dirty="0">
                <a:latin typeface="WP TypographicSymbols" pitchFamily="2" charset="0"/>
              </a:rPr>
              <a:t>”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FF0000"/>
                </a:solidFill>
              </a:rPr>
              <a:t>of the population will be within about 2 standard deviations of the mean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For a normally (Gaussian) distributed population, “most” is about 95%</a:t>
            </a:r>
          </a:p>
          <a:p>
            <a:endParaRPr lang="en-MY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90760" y="52578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3947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Distributions of Blood Pressure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40675" name="Rectangle 3"/>
          <p:cNvSpPr>
            <a:spLocks noChangeArrowheads="1"/>
          </p:cNvSpPr>
          <p:nvPr/>
        </p:nvSpPr>
        <p:spPr bwMode="auto">
          <a:xfrm>
            <a:off x="7621589" y="2527301"/>
            <a:ext cx="2269172" cy="806753"/>
          </a:xfrm>
          <a:prstGeom prst="rect">
            <a:avLst/>
          </a:prstGeom>
          <a:solidFill>
            <a:srgbClr val="EEEDFB"/>
          </a:solidFill>
          <a:ln w="254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 anchorCtr="1"/>
          <a:lstStyle/>
          <a:p>
            <a:pPr algn="ctr">
              <a:spcBef>
                <a:spcPct val="20000"/>
              </a:spcBef>
              <a:buClr>
                <a:schemeClr val="tx2"/>
              </a:buClr>
              <a:buFont typeface="Wingdings 2" pitchFamily="18" charset="2"/>
              <a:buNone/>
            </a:pPr>
            <a:r>
              <a:rPr lang="en-US" dirty="0">
                <a:latin typeface="Franklin Gothic Book" pitchFamily="34" charset="0"/>
              </a:rPr>
              <a:t>Mean = 125 </a:t>
            </a:r>
            <a:r>
              <a:rPr lang="en-US" dirty="0" err="1">
                <a:latin typeface="Franklin Gothic Book" pitchFamily="34" charset="0"/>
              </a:rPr>
              <a:t>mmHG</a:t>
            </a:r>
            <a:endParaRPr lang="en-US" dirty="0">
              <a:latin typeface="Franklin Gothic Book" pitchFamily="34" charset="0"/>
            </a:endParaRPr>
          </a:p>
          <a:p>
            <a:pPr algn="ctr">
              <a:spcBef>
                <a:spcPct val="20000"/>
              </a:spcBef>
              <a:buClr>
                <a:schemeClr val="tx2"/>
              </a:buClr>
              <a:buFont typeface="Wingdings 2" pitchFamily="18" charset="2"/>
              <a:buNone/>
            </a:pPr>
            <a:r>
              <a:rPr lang="en-US" dirty="0">
                <a:latin typeface="Franklin Gothic Book" pitchFamily="34" charset="0"/>
              </a:rPr>
              <a:t>s  = 14 </a:t>
            </a:r>
            <a:r>
              <a:rPr lang="en-US" dirty="0" err="1">
                <a:latin typeface="Franklin Gothic Book" pitchFamily="34" charset="0"/>
              </a:rPr>
              <a:t>mmHG</a:t>
            </a:r>
            <a:endParaRPr lang="en-US" dirty="0">
              <a:latin typeface="Franklin Gothic Book" pitchFamily="34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438401" y="2096623"/>
            <a:ext cx="4965615" cy="3506193"/>
            <a:chOff x="899" y="914"/>
            <a:chExt cx="3900" cy="2687"/>
          </a:xfrm>
        </p:grpSpPr>
        <p:pic>
          <p:nvPicPr>
            <p:cNvPr id="540677" name="Picture 5"/>
            <p:cNvPicPr>
              <a:picLocks noChangeAspect="1" noChangeArrowheads="1"/>
            </p:cNvPicPr>
            <p:nvPr/>
          </p:nvPicPr>
          <p:blipFill rotWithShape="1">
            <a:blip r:embed="rId6" cstate="print"/>
            <a:srcRect l="9700" t="1751" b="4944"/>
            <a:stretch/>
          </p:blipFill>
          <p:spPr bwMode="auto">
            <a:xfrm>
              <a:off x="899" y="914"/>
              <a:ext cx="3900" cy="2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40678" name="Text Box 6"/>
            <p:cNvSpPr txBox="1">
              <a:spLocks noChangeArrowheads="1"/>
            </p:cNvSpPr>
            <p:nvPr/>
          </p:nvSpPr>
          <p:spPr bwMode="auto">
            <a:xfrm>
              <a:off x="2736" y="2496"/>
              <a:ext cx="72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>
                  <a:latin typeface="Arial" charset="0"/>
                </a:rPr>
                <a:t>99.7%</a:t>
              </a:r>
            </a:p>
          </p:txBody>
        </p:sp>
        <p:sp>
          <p:nvSpPr>
            <p:cNvPr id="540679" name="Line 7"/>
            <p:cNvSpPr>
              <a:spLocks noChangeShapeType="1"/>
            </p:cNvSpPr>
            <p:nvPr/>
          </p:nvSpPr>
          <p:spPr bwMode="auto">
            <a:xfrm flipH="1">
              <a:off x="1632" y="2640"/>
              <a:ext cx="10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40680" name="Line 8"/>
            <p:cNvSpPr>
              <a:spLocks noChangeShapeType="1"/>
            </p:cNvSpPr>
            <p:nvPr/>
          </p:nvSpPr>
          <p:spPr bwMode="auto">
            <a:xfrm>
              <a:off x="3360" y="2640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40681" name="Text Box 9"/>
            <p:cNvSpPr txBox="1">
              <a:spLocks noChangeArrowheads="1"/>
            </p:cNvSpPr>
            <p:nvPr/>
          </p:nvSpPr>
          <p:spPr bwMode="auto">
            <a:xfrm>
              <a:off x="2688" y="2208"/>
              <a:ext cx="58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/>
              <a:endParaRPr lang="en-US"/>
            </a:p>
          </p:txBody>
        </p:sp>
        <p:sp>
          <p:nvSpPr>
            <p:cNvPr id="540682" name="Text Box 10"/>
            <p:cNvSpPr txBox="1">
              <a:spLocks noChangeArrowheads="1"/>
            </p:cNvSpPr>
            <p:nvPr/>
          </p:nvSpPr>
          <p:spPr bwMode="auto">
            <a:xfrm>
              <a:off x="2784" y="2112"/>
              <a:ext cx="5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dirty="0">
                  <a:latin typeface="Arial" charset="0"/>
                </a:rPr>
                <a:t>95%</a:t>
              </a:r>
            </a:p>
          </p:txBody>
        </p:sp>
        <p:sp>
          <p:nvSpPr>
            <p:cNvPr id="540683" name="Line 11"/>
            <p:cNvSpPr>
              <a:spLocks noChangeShapeType="1"/>
            </p:cNvSpPr>
            <p:nvPr/>
          </p:nvSpPr>
          <p:spPr bwMode="auto">
            <a:xfrm flipH="1">
              <a:off x="2112" y="2208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40684" name="Line 12"/>
            <p:cNvSpPr>
              <a:spLocks noChangeShapeType="1"/>
            </p:cNvSpPr>
            <p:nvPr/>
          </p:nvSpPr>
          <p:spPr bwMode="auto">
            <a:xfrm>
              <a:off x="3264" y="2208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40685" name="Text Box 13"/>
            <p:cNvSpPr txBox="1">
              <a:spLocks noChangeArrowheads="1"/>
            </p:cNvSpPr>
            <p:nvPr/>
          </p:nvSpPr>
          <p:spPr bwMode="auto">
            <a:xfrm>
              <a:off x="2784" y="1632"/>
              <a:ext cx="67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dirty="0">
                  <a:latin typeface="Arial" charset="0"/>
                </a:rPr>
                <a:t>68%</a:t>
              </a:r>
            </a:p>
          </p:txBody>
        </p:sp>
        <p:sp>
          <p:nvSpPr>
            <p:cNvPr id="540686" name="Line 14"/>
            <p:cNvSpPr>
              <a:spLocks noChangeShapeType="1"/>
            </p:cNvSpPr>
            <p:nvPr/>
          </p:nvSpPr>
          <p:spPr bwMode="auto">
            <a:xfrm flipH="1">
              <a:off x="2592" y="1776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40687" name="Line 15"/>
            <p:cNvSpPr>
              <a:spLocks noChangeShapeType="1"/>
            </p:cNvSpPr>
            <p:nvPr/>
          </p:nvSpPr>
          <p:spPr bwMode="auto">
            <a:xfrm>
              <a:off x="3168" y="1776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40688" name="Text Box 16"/>
          <p:cNvSpPr txBox="1">
            <a:spLocks noChangeArrowheads="1"/>
          </p:cNvSpPr>
          <p:nvPr/>
        </p:nvSpPr>
        <p:spPr bwMode="auto">
          <a:xfrm>
            <a:off x="2011362" y="5683806"/>
            <a:ext cx="82740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solidFill>
                  <a:srgbClr val="C00000"/>
                </a:solidFill>
                <a:latin typeface="Arial" charset="0"/>
              </a:rPr>
              <a:t>The “68-95-99 rule” applied to the distribution of systolic blood pressure in men.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85960" y="487088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217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dirty="0"/>
              <a:t>Measures to Describe Frequency distribution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b="0" i="0" dirty="0">
                <a:solidFill>
                  <a:schemeClr val="tx1"/>
                </a:solidFill>
                <a:effectLst/>
              </a:rPr>
              <a:t>Identify an appropriate methods of presenting data in graphs and tables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chemeClr val="tx1"/>
                </a:solidFill>
              </a:rPr>
              <a:t>Describe the data using appropriate descriptive statistics </a:t>
            </a:r>
            <a:endParaRPr lang="en-MY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28563" y="544406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9590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Coefficient of Variation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Coefficient of variation is a measure of relative variability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Also known as relative standard deviation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For any set of data, the </a:t>
            </a:r>
            <a:r>
              <a:rPr lang="en-US" sz="2400" b="1" dirty="0"/>
              <a:t>coefficient of variation</a:t>
            </a:r>
            <a:r>
              <a:rPr lang="en-US" sz="2400" dirty="0"/>
              <a:t> is given by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                                         for a sample or </a:t>
            </a:r>
          </a:p>
          <a:p>
            <a:pPr marL="0" indent="0">
              <a:buNone/>
            </a:pPr>
            <a:endParaRPr lang="en-US" sz="2400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                                        for a population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C.V has NO units and is expressed as </a:t>
            </a:r>
            <a:r>
              <a:rPr lang="en-US" sz="2400" dirty="0">
                <a:solidFill>
                  <a:srgbClr val="C00000"/>
                </a:solidFill>
              </a:rPr>
              <a:t>a percentage</a:t>
            </a:r>
            <a:r>
              <a:rPr lang="en-US" sz="2400" dirty="0"/>
              <a:t>.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24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graphicFrame>
        <p:nvGraphicFramePr>
          <p:cNvPr id="49357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053310"/>
              </p:ext>
            </p:extLst>
          </p:nvPr>
        </p:nvGraphicFramePr>
        <p:xfrm>
          <a:off x="3388806" y="3271914"/>
          <a:ext cx="1259395" cy="6904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698400" imgH="393480" progId="">
                  <p:embed/>
                </p:oleObj>
              </mc:Choice>
              <mc:Fallback>
                <p:oleObj name="Equation" r:id="rId5" imgW="698400" imgH="393480" progId="">
                  <p:embed/>
                  <p:pic>
                    <p:nvPicPr>
                      <p:cNvPr id="49357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8806" y="3271914"/>
                        <a:ext cx="1259395" cy="6904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357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3672012"/>
              </p:ext>
            </p:extLst>
          </p:nvPr>
        </p:nvGraphicFramePr>
        <p:xfrm>
          <a:off x="3392672" y="4225364"/>
          <a:ext cx="1255529" cy="7276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723600" imgH="419040" progId="">
                  <p:embed/>
                </p:oleObj>
              </mc:Choice>
              <mc:Fallback>
                <p:oleObj name="Equation" r:id="rId7" imgW="723600" imgH="419040" progId="">
                  <p:embed/>
                  <p:pic>
                    <p:nvPicPr>
                      <p:cNvPr id="49357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2672" y="4225364"/>
                        <a:ext cx="1255529" cy="72763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28563" y="536786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312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Coefficient of Variation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114300" indent="0">
                  <a:buNone/>
                  <a:defRPr/>
                </a:pPr>
                <a:endParaRPr lang="en-MY" sz="2400" i="1" dirty="0">
                  <a:latin typeface="Cambria Math" panose="02040503050406030204" pitchFamily="18" charset="0"/>
                </a:endParaRPr>
              </a:p>
              <a:p>
                <a:pPr marL="114300" indent="0">
                  <a:buNone/>
                  <a:defRPr/>
                </a:pPr>
                <a:endParaRPr lang="en-MY" sz="2400" i="1" dirty="0">
                  <a:latin typeface="Cambria Math" panose="02040503050406030204" pitchFamily="18" charset="0"/>
                </a:endParaRPr>
              </a:p>
              <a:p>
                <a:pPr marL="114300" indent="0">
                  <a:buNone/>
                  <a:defRPr/>
                </a:pPr>
                <a14:m>
                  <m:oMath xmlns:m="http://schemas.openxmlformats.org/officeDocument/2006/math">
                    <m:r>
                      <a:rPr lang="en-MY" sz="2400" i="1">
                        <a:latin typeface="Cambria Math" panose="02040503050406030204" pitchFamily="18" charset="0"/>
                      </a:rPr>
                      <m:t>𝐶𝑉</m:t>
                    </m:r>
                    <m:r>
                      <a:rPr lang="en-MY" sz="240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MY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MY" sz="2400" i="1">
                            <a:latin typeface="Cambria Math" panose="02040503050406030204" pitchFamily="18" charset="0"/>
                          </a:rPr>
                          <m:t>𝑆𝑡𝑎𝑛𝑑𝑎𝑟𝑑</m:t>
                        </m:r>
                        <m:r>
                          <a:rPr lang="en-MY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MY" sz="2400" i="1">
                            <a:latin typeface="Cambria Math" panose="02040503050406030204" pitchFamily="18" charset="0"/>
                          </a:rPr>
                          <m:t>𝐷𝑒𝑣𝑖𝑎𝑡𝑖𝑜𝑛</m:t>
                        </m:r>
                      </m:num>
                      <m:den>
                        <m:r>
                          <a:rPr lang="en-MY" sz="2400" i="1">
                            <a:latin typeface="Cambria Math" panose="02040503050406030204" pitchFamily="18" charset="0"/>
                          </a:rPr>
                          <m:t>𝑀𝑒𝑎𝑛</m:t>
                        </m:r>
                      </m:den>
                    </m:f>
                  </m:oMath>
                </a14:m>
                <a:r>
                  <a:rPr lang="en-US" sz="2400" dirty="0"/>
                  <a:t> x 100 %</a:t>
                </a:r>
              </a:p>
              <a:p>
                <a:pPr marL="114300" indent="0">
                  <a:buNone/>
                  <a:defRPr/>
                </a:pPr>
                <a:endParaRPr lang="en-US" sz="2400" dirty="0"/>
              </a:p>
              <a:p>
                <a:pPr>
                  <a:buFont typeface="Wingdings" panose="05000000000000000000" pitchFamily="2" charset="2"/>
                  <a:buChar char="q"/>
                  <a:defRPr/>
                </a:pPr>
                <a:r>
                  <a:rPr lang="en-US" sz="2400" dirty="0"/>
                  <a:t>Comparing the variation of two or more quantitative data sets that are on different scales or units.</a:t>
                </a:r>
              </a:p>
              <a:p>
                <a:pPr>
                  <a:buFont typeface="Wingdings" panose="05000000000000000000" pitchFamily="2" charset="2"/>
                  <a:buChar char="q"/>
                  <a:defRPr/>
                </a:pPr>
                <a:r>
                  <a:rPr lang="en-US" sz="2400" dirty="0"/>
                  <a:t>A measure of relative dispersion.</a:t>
                </a:r>
              </a:p>
              <a:p>
                <a:pPr>
                  <a:defRPr/>
                </a:pP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2262" r="-1050"/>
                </a:stretch>
              </a:blipFill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84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round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A0BB321-C75D-4349-B34A-96523F2D7656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5041" y="555484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71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601" y="2209800"/>
            <a:ext cx="7543801" cy="402336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dirty="0"/>
              <a:t>Example: </a:t>
            </a: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en-US" sz="2400" dirty="0"/>
              <a:t>Compare variability of weight (     = 140lb, </a:t>
            </a:r>
            <a:r>
              <a:rPr lang="en-US" sz="2400" dirty="0" err="1"/>
              <a:t>sd</a:t>
            </a:r>
            <a:r>
              <a:rPr lang="en-US" sz="2400" dirty="0"/>
              <a:t> = 28 </a:t>
            </a:r>
            <a:r>
              <a:rPr lang="en-US" sz="2400" dirty="0" err="1"/>
              <a:t>lb</a:t>
            </a:r>
            <a:r>
              <a:rPr lang="en-US" sz="2400" dirty="0"/>
              <a:t>)  &lt;and&gt; </a:t>
            </a:r>
          </a:p>
          <a:p>
            <a:pPr marL="114300" indent="0">
              <a:buNone/>
              <a:defRPr/>
            </a:pPr>
            <a:r>
              <a:rPr lang="en-US" sz="2400" dirty="0"/>
              <a:t>variability in the height (    = 66 in, </a:t>
            </a:r>
            <a:r>
              <a:rPr lang="en-US" sz="2400" dirty="0" err="1"/>
              <a:t>sd</a:t>
            </a:r>
            <a:r>
              <a:rPr lang="en-US" sz="2400" dirty="0"/>
              <a:t>= 6 in) of 100 students.</a:t>
            </a:r>
          </a:p>
          <a:p>
            <a:pPr>
              <a:defRPr/>
            </a:pPr>
            <a:endParaRPr lang="en-US" sz="2800" dirty="0"/>
          </a:p>
          <a:p>
            <a:pPr>
              <a:defRPr/>
            </a:pPr>
            <a:r>
              <a:rPr lang="en-US" sz="2800" dirty="0"/>
              <a:t>CV adjusts the scale so that a sensible comparison can be made.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round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EB55374-8956-4A8B-85FD-AAFB4FDB578B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3686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8400" y="2685535"/>
            <a:ext cx="317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3505200"/>
            <a:ext cx="317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53600" y="562356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832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Comparing Samples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Compare the dispersions in the two samples </a:t>
            </a:r>
            <a:r>
              <a:rPr lang="en-US" i="1" dirty="0"/>
              <a:t>A</a:t>
            </a:r>
            <a:r>
              <a:rPr lang="en-US" dirty="0"/>
              <a:t> and </a:t>
            </a:r>
            <a:r>
              <a:rPr lang="en-US" i="1" dirty="0"/>
              <a:t>B. 	</a:t>
            </a:r>
          </a:p>
          <a:p>
            <a:r>
              <a:rPr lang="en-US" i="1" dirty="0"/>
              <a:t>A</a:t>
            </a:r>
            <a:r>
              <a:rPr lang="en-US" dirty="0"/>
              <a:t>:  12, 13, 16, 18, 18, 20</a:t>
            </a:r>
          </a:p>
          <a:p>
            <a:r>
              <a:rPr lang="en-US" i="1" dirty="0"/>
              <a:t>B</a:t>
            </a:r>
            <a:r>
              <a:rPr lang="en-US" dirty="0"/>
              <a:t>:  125, 131, 144, 158, 168, 193</a:t>
            </a:r>
          </a:p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28563" y="555484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100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Comparing Samples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Solution (continued)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Sample </a:t>
            </a:r>
            <a:r>
              <a:rPr lang="en-US" i="1" dirty="0"/>
              <a:t>B</a:t>
            </a:r>
            <a:r>
              <a:rPr lang="en-US" dirty="0"/>
              <a:t> has a larger SD than sample </a:t>
            </a:r>
            <a:r>
              <a:rPr lang="en-US" i="1" dirty="0"/>
              <a:t>A</a:t>
            </a:r>
            <a:r>
              <a:rPr lang="en-US" dirty="0"/>
              <a:t>, but sample </a:t>
            </a:r>
            <a:r>
              <a:rPr lang="en-US" i="1" dirty="0"/>
              <a:t>A</a:t>
            </a:r>
            <a:r>
              <a:rPr lang="en-US" dirty="0"/>
              <a:t> has the larger relative dispersion (coefficient of variation).</a:t>
            </a:r>
          </a:p>
          <a:p>
            <a:endParaRPr lang="en-MY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graphicFrame>
        <p:nvGraphicFramePr>
          <p:cNvPr id="500740" name="Group 4"/>
          <p:cNvGraphicFramePr>
            <a:graphicFrameLocks noGrp="1"/>
          </p:cNvGraphicFramePr>
          <p:nvPr/>
        </p:nvGraphicFramePr>
        <p:xfrm>
          <a:off x="3124200" y="2438400"/>
          <a:ext cx="5562600" cy="2072640"/>
        </p:xfrm>
        <a:graphic>
          <a:graphicData uri="http://schemas.openxmlformats.org/drawingml/2006/table">
            <a:tbl>
              <a:tblPr/>
              <a:tblGrid>
                <a:gridCol w="2781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81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1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Sample </a:t>
                      </a:r>
                      <a:r>
                        <a:rPr kumimoji="0" lang="en-US" sz="2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Sample </a:t>
                      </a:r>
                      <a:r>
                        <a:rPr kumimoji="0" lang="en-US" sz="2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1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1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00757" name="Object 21"/>
          <p:cNvGraphicFramePr>
            <a:graphicFrameLocks noChangeAspect="1"/>
          </p:cNvGraphicFramePr>
          <p:nvPr/>
        </p:nvGraphicFramePr>
        <p:xfrm>
          <a:off x="3657600" y="2895601"/>
          <a:ext cx="1900238" cy="56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761760" imgH="228600" progId="">
                  <p:embed/>
                </p:oleObj>
              </mc:Choice>
              <mc:Fallback>
                <p:oleObj name="Equation" r:id="rId5" imgW="761760" imgH="228600" progId="">
                  <p:embed/>
                  <p:pic>
                    <p:nvPicPr>
                      <p:cNvPr id="500757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2895601"/>
                        <a:ext cx="1900238" cy="569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0758" name="Object 22"/>
          <p:cNvGraphicFramePr>
            <a:graphicFrameLocks noChangeAspect="1"/>
          </p:cNvGraphicFramePr>
          <p:nvPr/>
        </p:nvGraphicFramePr>
        <p:xfrm>
          <a:off x="6419850" y="2895601"/>
          <a:ext cx="2089150" cy="56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838080" imgH="228600" progId="">
                  <p:embed/>
                </p:oleObj>
              </mc:Choice>
              <mc:Fallback>
                <p:oleObj name="Equation" r:id="rId7" imgW="838080" imgH="228600" progId="">
                  <p:embed/>
                  <p:pic>
                    <p:nvPicPr>
                      <p:cNvPr id="500758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19850" y="2895601"/>
                        <a:ext cx="2089150" cy="569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0759" name="Object 23"/>
          <p:cNvGraphicFramePr>
            <a:graphicFrameLocks noChangeAspect="1"/>
          </p:cNvGraphicFramePr>
          <p:nvPr/>
        </p:nvGraphicFramePr>
        <p:xfrm>
          <a:off x="3733800" y="3429001"/>
          <a:ext cx="1708150" cy="56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685800" imgH="228600" progId="">
                  <p:embed/>
                </p:oleObj>
              </mc:Choice>
              <mc:Fallback>
                <p:oleObj name="Equation" r:id="rId9" imgW="685800" imgH="228600" progId="">
                  <p:embed/>
                  <p:pic>
                    <p:nvPicPr>
                      <p:cNvPr id="500759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3429001"/>
                        <a:ext cx="1708150" cy="569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0760" name="Object 24"/>
          <p:cNvGraphicFramePr>
            <a:graphicFrameLocks noChangeAspect="1"/>
          </p:cNvGraphicFramePr>
          <p:nvPr/>
        </p:nvGraphicFramePr>
        <p:xfrm>
          <a:off x="6477001" y="3352801"/>
          <a:ext cx="1897063" cy="56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761760" imgH="228600" progId="">
                  <p:embed/>
                </p:oleObj>
              </mc:Choice>
              <mc:Fallback>
                <p:oleObj name="Equation" r:id="rId11" imgW="761760" imgH="228600" progId="">
                  <p:embed/>
                  <p:pic>
                    <p:nvPicPr>
                      <p:cNvPr id="50076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1" y="3352801"/>
                        <a:ext cx="1897063" cy="569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0761" name="Object 25"/>
          <p:cNvGraphicFramePr>
            <a:graphicFrameLocks noChangeAspect="1"/>
          </p:cNvGraphicFramePr>
          <p:nvPr/>
        </p:nvGraphicFramePr>
        <p:xfrm>
          <a:off x="3733800" y="3962401"/>
          <a:ext cx="1517650" cy="56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609480" imgH="228600" progId="">
                  <p:embed/>
                </p:oleObj>
              </mc:Choice>
              <mc:Fallback>
                <p:oleObj name="Equation" r:id="rId13" imgW="609480" imgH="228600" progId="">
                  <p:embed/>
                  <p:pic>
                    <p:nvPicPr>
                      <p:cNvPr id="500761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3962401"/>
                        <a:ext cx="1517650" cy="569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0762" name="Object 26"/>
          <p:cNvGraphicFramePr>
            <a:graphicFrameLocks noChangeAspect="1"/>
          </p:cNvGraphicFramePr>
          <p:nvPr/>
        </p:nvGraphicFramePr>
        <p:xfrm>
          <a:off x="6477000" y="3962401"/>
          <a:ext cx="1517650" cy="56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609480" imgH="228600" progId="">
                  <p:embed/>
                </p:oleObj>
              </mc:Choice>
              <mc:Fallback>
                <p:oleObj name="Equation" r:id="rId15" imgW="609480" imgH="228600" progId="">
                  <p:embed/>
                  <p:pic>
                    <p:nvPicPr>
                      <p:cNvPr id="500762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3962401"/>
                        <a:ext cx="1517650" cy="569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753600" y="567266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961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Range &amp; </a:t>
            </a:r>
            <a:br>
              <a:rPr lang="en-US" dirty="0"/>
            </a:br>
            <a:r>
              <a:rPr lang="en-US" dirty="0"/>
              <a:t>Interquartile range (IQR)</a:t>
            </a:r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en-US" dirty="0"/>
              <a:t>For any set of data, the range of the set is given by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en-US" dirty="0"/>
              <a:t>Difference between the smallest and largest values in frequency distribution</a:t>
            </a:r>
          </a:p>
          <a:p>
            <a:pPr marL="1343025" indent="-90488">
              <a:spcBef>
                <a:spcPct val="50000"/>
              </a:spcBef>
            </a:pPr>
            <a:r>
              <a:rPr lang="en-US" b="1" dirty="0"/>
              <a:t>Range = X</a:t>
            </a:r>
            <a:r>
              <a:rPr lang="en-US" b="1" baseline="-25000" dirty="0"/>
              <a:t>max</a:t>
            </a:r>
            <a:r>
              <a:rPr lang="en-US" b="1" dirty="0"/>
              <a:t> - X</a:t>
            </a:r>
            <a:r>
              <a:rPr lang="en-US" b="1" baseline="-25000" dirty="0"/>
              <a:t>min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MY" dirty="0"/>
              <a:t>Affected by extremely values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28563" y="555484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909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Range of Sets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en-US" sz="2400" dirty="0"/>
              <a:t>For any set of data, the </a:t>
            </a:r>
            <a:r>
              <a:rPr lang="en-US" sz="2400" b="1" dirty="0"/>
              <a:t>range </a:t>
            </a:r>
            <a:r>
              <a:rPr lang="en-US" sz="2400" dirty="0"/>
              <a:t>of the set is given by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en-US" b="1" dirty="0"/>
              <a:t>Range = (greatest value in set) – (least value in set). 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en-US" dirty="0"/>
              <a:t>The two sets below have the same mean and median (7).  Find the range of each set.</a:t>
            </a:r>
          </a:p>
          <a:p>
            <a:pPr>
              <a:spcBef>
                <a:spcPct val="50000"/>
              </a:spcBef>
            </a:pPr>
            <a:endParaRPr lang="en-US" dirty="0"/>
          </a:p>
          <a:p>
            <a:pPr marL="0" indent="0">
              <a:spcBef>
                <a:spcPct val="50000"/>
              </a:spcBef>
              <a:buNone/>
            </a:pPr>
            <a:endParaRPr lang="en-US" dirty="0"/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rgbClr val="C00000"/>
                </a:solidFill>
              </a:rPr>
              <a:t>Solution</a:t>
            </a:r>
          </a:p>
          <a:p>
            <a:pPr>
              <a:spcBef>
                <a:spcPct val="50000"/>
              </a:spcBef>
            </a:pPr>
            <a:r>
              <a:rPr lang="en-US" dirty="0"/>
              <a:t>Range of Set A: 13 – 1 = 12.</a:t>
            </a:r>
          </a:p>
          <a:p>
            <a:pPr>
              <a:spcBef>
                <a:spcPct val="50000"/>
              </a:spcBef>
            </a:pPr>
            <a:r>
              <a:rPr lang="en-US" dirty="0"/>
              <a:t>Range of Set B: 9 – 5 = 4. </a:t>
            </a:r>
          </a:p>
          <a:p>
            <a:endParaRPr lang="en-MY" dirty="0"/>
          </a:p>
        </p:txBody>
      </p:sp>
      <p:sp>
        <p:nvSpPr>
          <p:cNvPr id="3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296401" y="6455554"/>
            <a:ext cx="984019" cy="365125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473146" name="Group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7523780"/>
              </p:ext>
            </p:extLst>
          </p:nvPr>
        </p:nvGraphicFramePr>
        <p:xfrm>
          <a:off x="4309234" y="3657601"/>
          <a:ext cx="2971800" cy="838199"/>
        </p:xfrm>
        <a:graphic>
          <a:graphicData uri="http://schemas.openxmlformats.org/drawingml/2006/table">
            <a:tbl>
              <a:tblPr/>
              <a:tblGrid>
                <a:gridCol w="8448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24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24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24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24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73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319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Set 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2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Set 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5041" y="536786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542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581400" y="3818892"/>
            <a:ext cx="4609466" cy="2192393"/>
            <a:chOff x="3130867" y="3711443"/>
            <a:chExt cx="4609466" cy="2192393"/>
          </a:xfrm>
        </p:grpSpPr>
        <p:grpSp>
          <p:nvGrpSpPr>
            <p:cNvPr id="2" name="Group 1"/>
            <p:cNvGrpSpPr>
              <a:grpSpLocks/>
            </p:cNvGrpSpPr>
            <p:nvPr/>
          </p:nvGrpSpPr>
          <p:grpSpPr bwMode="auto">
            <a:xfrm>
              <a:off x="3130867" y="3711443"/>
              <a:ext cx="4609466" cy="2192393"/>
              <a:chOff x="2476" y="1652"/>
              <a:chExt cx="6646" cy="3641"/>
            </a:xfrm>
          </p:grpSpPr>
          <p:cxnSp>
            <p:nvCxnSpPr>
              <p:cNvPr id="12298" name="AutoShape 2"/>
              <p:cNvCxnSpPr>
                <a:cxnSpLocks noChangeShapeType="1"/>
              </p:cNvCxnSpPr>
              <p:nvPr/>
            </p:nvCxnSpPr>
            <p:spPr bwMode="auto">
              <a:xfrm>
                <a:off x="3270" y="3735"/>
                <a:ext cx="5100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12299" name="AutoShape 4"/>
              <p:cNvCxnSpPr>
                <a:cxnSpLocks noChangeShapeType="1"/>
              </p:cNvCxnSpPr>
              <p:nvPr/>
            </p:nvCxnSpPr>
            <p:spPr bwMode="auto">
              <a:xfrm flipV="1">
                <a:off x="7095" y="2340"/>
                <a:ext cx="0" cy="1395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12300" name="AutoShape 5"/>
              <p:cNvCxnSpPr>
                <a:cxnSpLocks noChangeShapeType="1"/>
              </p:cNvCxnSpPr>
              <p:nvPr/>
            </p:nvCxnSpPr>
            <p:spPr bwMode="auto">
              <a:xfrm flipV="1">
                <a:off x="4515" y="2340"/>
                <a:ext cx="0" cy="1395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sp>
            <p:nvSpPr>
              <p:cNvPr id="12" name="Text Box 6"/>
              <p:cNvSpPr txBox="1">
                <a:spLocks noChangeArrowheads="1"/>
              </p:cNvSpPr>
              <p:nvPr/>
            </p:nvSpPr>
            <p:spPr bwMode="auto">
              <a:xfrm>
                <a:off x="2476" y="3466"/>
                <a:ext cx="794" cy="565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GB" altLang="zh-CN" sz="1200" b="1" dirty="0">
                    <a:solidFill>
                      <a:schemeClr val="tx1"/>
                    </a:solidFill>
                    <a:latin typeface="Calibri" pitchFamily="34" charset="0"/>
                    <a:ea typeface="SimSun" pitchFamily="2" charset="-122"/>
                    <a:cs typeface="Arial" pitchFamily="34" charset="0"/>
                  </a:rPr>
                  <a:t>Min</a:t>
                </a:r>
                <a:endParaRPr lang="en-US" sz="12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" name="Text Box 7"/>
              <p:cNvSpPr txBox="1">
                <a:spLocks noChangeArrowheads="1"/>
              </p:cNvSpPr>
              <p:nvPr/>
            </p:nvSpPr>
            <p:spPr bwMode="auto">
              <a:xfrm>
                <a:off x="8328" y="3466"/>
                <a:ext cx="794" cy="565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GB" altLang="zh-CN" sz="1200" b="1" dirty="0">
                    <a:solidFill>
                      <a:schemeClr val="tx1"/>
                    </a:solidFill>
                    <a:latin typeface="Calibri" pitchFamily="34" charset="0"/>
                    <a:ea typeface="SimSun" pitchFamily="2" charset="-122"/>
                    <a:cs typeface="Arial" pitchFamily="34" charset="0"/>
                  </a:rPr>
                  <a:t>Max</a:t>
                </a:r>
                <a:endParaRPr lang="en-US" sz="12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" name="Text Box 8"/>
              <p:cNvSpPr txBox="1">
                <a:spLocks noChangeArrowheads="1"/>
              </p:cNvSpPr>
              <p:nvPr/>
            </p:nvSpPr>
            <p:spPr bwMode="auto">
              <a:xfrm>
                <a:off x="4984" y="4239"/>
                <a:ext cx="1649" cy="1054"/>
              </a:xfrm>
              <a:prstGeom prst="rect">
                <a:avLst/>
              </a:prstGeom>
              <a:ln>
                <a:headEnd/>
                <a:tailEnd/>
              </a:ln>
              <a:effectLst>
                <a:innerShdw blurRad="114300">
                  <a:prstClr val="black"/>
                </a:innerShdw>
              </a:effectLst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GB" altLang="zh-CN" sz="1200" b="1" dirty="0">
                    <a:solidFill>
                      <a:schemeClr val="tx1"/>
                    </a:solidFill>
                    <a:latin typeface="Calibri" pitchFamily="34" charset="0"/>
                    <a:ea typeface="SimSun" pitchFamily="2" charset="-122"/>
                    <a:cs typeface="Arial" pitchFamily="34" charset="0"/>
                  </a:rPr>
                  <a:t>Q2</a:t>
                </a:r>
              </a:p>
              <a:p>
                <a:pPr algn="ctr">
                  <a:defRPr/>
                </a:pPr>
                <a:r>
                  <a:rPr lang="en-GB" altLang="zh-CN" sz="1200" b="1" dirty="0">
                    <a:solidFill>
                      <a:schemeClr val="tx1"/>
                    </a:solidFill>
                    <a:latin typeface="Calibri" pitchFamily="34" charset="0"/>
                    <a:ea typeface="SimSun" pitchFamily="2" charset="-122"/>
                    <a:cs typeface="Arial" pitchFamily="34" charset="0"/>
                  </a:rPr>
                  <a:t>Median</a:t>
                </a:r>
              </a:p>
              <a:p>
                <a:pPr algn="ctr">
                  <a:defRPr/>
                </a:pPr>
                <a:r>
                  <a:rPr lang="en-GB" altLang="zh-CN" sz="1200" b="1" dirty="0">
                    <a:solidFill>
                      <a:schemeClr val="tx1"/>
                    </a:solidFill>
                    <a:latin typeface="Calibri" pitchFamily="34" charset="0"/>
                    <a:ea typeface="SimSun" pitchFamily="2" charset="-122"/>
                    <a:cs typeface="Arial" pitchFamily="34" charset="0"/>
                  </a:rPr>
                  <a:t>50</a:t>
                </a:r>
                <a:r>
                  <a:rPr lang="en-GB" altLang="zh-CN" sz="1200" b="1" baseline="30000" dirty="0">
                    <a:solidFill>
                      <a:schemeClr val="tx1"/>
                    </a:solidFill>
                    <a:latin typeface="Calibri" pitchFamily="34" charset="0"/>
                    <a:ea typeface="SimSun" pitchFamily="2" charset="-122"/>
                    <a:cs typeface="Arial" pitchFamily="34" charset="0"/>
                  </a:rPr>
                  <a:t>th</a:t>
                </a:r>
                <a:r>
                  <a:rPr lang="en-GB" altLang="zh-CN" sz="1200" b="1" dirty="0">
                    <a:solidFill>
                      <a:schemeClr val="tx1"/>
                    </a:solidFill>
                    <a:latin typeface="Calibri" pitchFamily="34" charset="0"/>
                    <a:ea typeface="SimSun" pitchFamily="2" charset="-122"/>
                    <a:cs typeface="Arial" pitchFamily="34" charset="0"/>
                  </a:rPr>
                  <a:t> Percentile</a:t>
                </a:r>
                <a:endParaRPr lang="en-US" sz="12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" name="Text Box 9"/>
              <p:cNvSpPr txBox="1">
                <a:spLocks noChangeArrowheads="1"/>
              </p:cNvSpPr>
              <p:nvPr/>
            </p:nvSpPr>
            <p:spPr bwMode="auto">
              <a:xfrm>
                <a:off x="3814" y="1652"/>
                <a:ext cx="1440" cy="1213"/>
              </a:xfrm>
              <a:prstGeom prst="rect">
                <a:avLst/>
              </a:prstGeom>
              <a:ln>
                <a:headEnd/>
                <a:tailEnd/>
              </a:ln>
              <a:effectLst>
                <a:innerShdw blurRad="114300">
                  <a:prstClr val="black"/>
                </a:innerShdw>
              </a:effectLst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GB" altLang="zh-CN" sz="1200" b="1" dirty="0">
                    <a:solidFill>
                      <a:schemeClr val="tx1"/>
                    </a:solidFill>
                    <a:latin typeface="Calibri" pitchFamily="34" charset="0"/>
                    <a:ea typeface="SimSun" pitchFamily="2" charset="-122"/>
                    <a:cs typeface="Arial" pitchFamily="34" charset="0"/>
                  </a:rPr>
                  <a:t>Q1</a:t>
                </a:r>
              </a:p>
              <a:p>
                <a:pPr algn="ctr">
                  <a:defRPr/>
                </a:pPr>
                <a:r>
                  <a:rPr lang="en-GB" altLang="zh-CN" sz="1200" b="1" dirty="0">
                    <a:solidFill>
                      <a:schemeClr val="tx1"/>
                    </a:solidFill>
                    <a:latin typeface="Calibri" pitchFamily="34" charset="0"/>
                    <a:ea typeface="SimSun" pitchFamily="2" charset="-122"/>
                    <a:cs typeface="Arial" pitchFamily="34" charset="0"/>
                  </a:rPr>
                  <a:t>25</a:t>
                </a:r>
                <a:r>
                  <a:rPr lang="en-GB" altLang="zh-CN" sz="1200" b="1" baseline="30000" dirty="0">
                    <a:solidFill>
                      <a:schemeClr val="tx1"/>
                    </a:solidFill>
                    <a:latin typeface="Calibri" pitchFamily="34" charset="0"/>
                    <a:ea typeface="SimSun" pitchFamily="2" charset="-122"/>
                    <a:cs typeface="Arial" pitchFamily="34" charset="0"/>
                  </a:rPr>
                  <a:t>th</a:t>
                </a:r>
                <a:r>
                  <a:rPr lang="en-GB" altLang="zh-CN" sz="1200" b="1" dirty="0">
                    <a:solidFill>
                      <a:schemeClr val="tx1"/>
                    </a:solidFill>
                    <a:latin typeface="Calibri" pitchFamily="34" charset="0"/>
                    <a:ea typeface="SimSun" pitchFamily="2" charset="-122"/>
                    <a:cs typeface="Arial" pitchFamily="34" charset="0"/>
                  </a:rPr>
                  <a:t> percentile</a:t>
                </a:r>
                <a:endParaRPr lang="en-US" sz="12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" name="Text Box 10"/>
              <p:cNvSpPr txBox="1">
                <a:spLocks noChangeArrowheads="1"/>
              </p:cNvSpPr>
              <p:nvPr/>
            </p:nvSpPr>
            <p:spPr bwMode="auto">
              <a:xfrm>
                <a:off x="6510" y="1652"/>
                <a:ext cx="1440" cy="1213"/>
              </a:xfrm>
              <a:prstGeom prst="rect">
                <a:avLst/>
              </a:prstGeom>
              <a:ln>
                <a:headEnd/>
                <a:tailEnd/>
              </a:ln>
              <a:effectLst>
                <a:innerShdw blurRad="114300">
                  <a:prstClr val="black"/>
                </a:innerShdw>
              </a:effectLst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GB" altLang="zh-CN" sz="1200" b="1" dirty="0">
                    <a:solidFill>
                      <a:schemeClr val="tx1"/>
                    </a:solidFill>
                    <a:latin typeface="Calibri" pitchFamily="34" charset="0"/>
                    <a:ea typeface="SimSun" pitchFamily="2" charset="-122"/>
                    <a:cs typeface="Arial" pitchFamily="34" charset="0"/>
                  </a:rPr>
                  <a:t>Q3</a:t>
                </a:r>
              </a:p>
              <a:p>
                <a:pPr algn="ctr">
                  <a:defRPr/>
                </a:pPr>
                <a:r>
                  <a:rPr lang="en-GB" altLang="zh-CN" sz="1200" b="1" dirty="0">
                    <a:solidFill>
                      <a:schemeClr val="tx1"/>
                    </a:solidFill>
                    <a:latin typeface="Calibri" pitchFamily="34" charset="0"/>
                    <a:ea typeface="SimSun" pitchFamily="2" charset="-122"/>
                    <a:cs typeface="Arial" pitchFamily="34" charset="0"/>
                  </a:rPr>
                  <a:t>75</a:t>
                </a:r>
                <a:r>
                  <a:rPr lang="en-GB" altLang="zh-CN" sz="1200" b="1" baseline="30000" dirty="0">
                    <a:solidFill>
                      <a:schemeClr val="tx1"/>
                    </a:solidFill>
                    <a:latin typeface="Calibri" pitchFamily="34" charset="0"/>
                    <a:ea typeface="SimSun" pitchFamily="2" charset="-122"/>
                    <a:cs typeface="Arial" pitchFamily="34" charset="0"/>
                  </a:rPr>
                  <a:t>th</a:t>
                </a:r>
                <a:r>
                  <a:rPr lang="en-GB" altLang="zh-CN" sz="1200" b="1" dirty="0">
                    <a:solidFill>
                      <a:schemeClr val="tx1"/>
                    </a:solidFill>
                    <a:latin typeface="Calibri" pitchFamily="34" charset="0"/>
                    <a:ea typeface="SimSun" pitchFamily="2" charset="-122"/>
                    <a:cs typeface="Arial" pitchFamily="34" charset="0"/>
                  </a:rPr>
                  <a:t> percentile</a:t>
                </a:r>
                <a:endParaRPr lang="en-US" sz="12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25" name="Straight Connector 24"/>
            <p:cNvCxnSpPr/>
            <p:nvPr/>
          </p:nvCxnSpPr>
          <p:spPr>
            <a:xfrm rot="5400000" flipH="1" flipV="1">
              <a:off x="5291931" y="5109026"/>
              <a:ext cx="287338" cy="0"/>
            </a:xfrm>
            <a:prstGeom prst="lin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Interquartile Range (IQR)</a:t>
            </a:r>
            <a:endParaRPr lang="en-MY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45971" y="1807211"/>
            <a:ext cx="7543801" cy="4023360"/>
          </a:xfrm>
        </p:spPr>
        <p:txBody>
          <a:bodyPr/>
          <a:lstStyle/>
          <a:p>
            <a:pPr defTabSz="293688">
              <a:spcBef>
                <a:spcPts val="600"/>
              </a:spcBef>
              <a:spcAft>
                <a:spcPts val="1200"/>
              </a:spcAft>
              <a:buFontTx/>
              <a:buChar char="•"/>
            </a:pPr>
            <a:r>
              <a:rPr lang="en-GB" dirty="0"/>
              <a:t>Inter quartile range (IQR) is another measure of spread but this time looks at the data in terms of quarters or percentiles.</a:t>
            </a:r>
          </a:p>
          <a:p>
            <a:pPr defTabSz="293688">
              <a:spcBef>
                <a:spcPts val="600"/>
              </a:spcBef>
              <a:spcAft>
                <a:spcPts val="1200"/>
              </a:spcAft>
              <a:buFontTx/>
              <a:buChar char="•"/>
            </a:pPr>
            <a:r>
              <a:rPr lang="en-US" dirty="0"/>
              <a:t>Distribution can also be divided in quarters (quartiles):  [25/25/25/25]</a:t>
            </a:r>
            <a:endParaRPr lang="en-GB" dirty="0"/>
          </a:p>
          <a:p>
            <a:pPr defTabSz="293688">
              <a:spcBef>
                <a:spcPts val="600"/>
              </a:spcBef>
              <a:spcAft>
                <a:spcPts val="600"/>
              </a:spcAft>
              <a:buFontTx/>
              <a:buChar char="•"/>
            </a:pPr>
            <a:r>
              <a:rPr lang="en-GB" dirty="0"/>
              <a:t> The range of data is divided into four equal percentiles or quarters (25%). </a:t>
            </a:r>
          </a:p>
          <a:p>
            <a:endParaRPr lang="en-MY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53271" y="553557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225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Interquartile Range (IQR)</a:t>
            </a:r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defTabSz="293688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q"/>
              <a:defRPr/>
            </a:pPr>
            <a:r>
              <a:rPr lang="en-GB" dirty="0"/>
              <a:t>IQR is the range of the middle 50% of the data. Therefore,  because it uses the middle 50%, it is not affected by outliers or extreme values.</a:t>
            </a:r>
          </a:p>
          <a:p>
            <a:pPr defTabSz="293688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q"/>
              <a:defRPr/>
            </a:pPr>
            <a:r>
              <a:rPr lang="en-US" dirty="0"/>
              <a:t>Describes the spread of the middle 50% of the data.</a:t>
            </a: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en-US" dirty="0"/>
              <a:t> (Median Q2: Divides distribution in half. 50/50) </a:t>
            </a:r>
          </a:p>
          <a:p>
            <a:pPr marL="114300" indent="0">
              <a:buNone/>
              <a:defRPr/>
            </a:pPr>
            <a:r>
              <a:rPr lang="en-US" dirty="0"/>
              <a:t>                </a:t>
            </a:r>
          </a:p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814126" y="3973597"/>
            <a:ext cx="4609466" cy="2323643"/>
            <a:chOff x="1787824" y="3733800"/>
            <a:chExt cx="4609466" cy="2556007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3219428" y="4794740"/>
              <a:ext cx="1733572" cy="5860"/>
            </a:xfrm>
            <a:prstGeom prst="straightConnector1">
              <a:avLst/>
            </a:prstGeom>
            <a:ln w="19050">
              <a:solidFill>
                <a:schemeClr val="bg2">
                  <a:lumMod val="10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/>
            <p:cNvGrpSpPr/>
            <p:nvPr/>
          </p:nvGrpSpPr>
          <p:grpSpPr>
            <a:xfrm>
              <a:off x="1787824" y="3733800"/>
              <a:ext cx="4609466" cy="2556007"/>
              <a:chOff x="3130867" y="3711443"/>
              <a:chExt cx="4609466" cy="2556007"/>
            </a:xfrm>
          </p:grpSpPr>
          <p:grpSp>
            <p:nvGrpSpPr>
              <p:cNvPr id="8" name="Group 7"/>
              <p:cNvGrpSpPr>
                <a:grpSpLocks/>
              </p:cNvGrpSpPr>
              <p:nvPr/>
            </p:nvGrpSpPr>
            <p:grpSpPr bwMode="auto">
              <a:xfrm>
                <a:off x="3130867" y="3711443"/>
                <a:ext cx="4609466" cy="2192393"/>
                <a:chOff x="2476" y="1652"/>
                <a:chExt cx="6646" cy="3641"/>
              </a:xfrm>
            </p:grpSpPr>
            <p:cxnSp>
              <p:nvCxnSpPr>
                <p:cNvPr id="13" name="AutoShape 2"/>
                <p:cNvCxnSpPr>
                  <a:cxnSpLocks noChangeShapeType="1"/>
                </p:cNvCxnSpPr>
                <p:nvPr/>
              </p:nvCxnSpPr>
              <p:spPr bwMode="auto">
                <a:xfrm>
                  <a:off x="3270" y="3735"/>
                  <a:ext cx="5100" cy="0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4" name="AutoShape 4"/>
                <p:cNvCxnSpPr>
                  <a:cxnSpLocks noChangeShapeType="1"/>
                </p:cNvCxnSpPr>
                <p:nvPr/>
              </p:nvCxnSpPr>
              <p:spPr bwMode="auto">
                <a:xfrm flipV="1">
                  <a:off x="7095" y="2340"/>
                  <a:ext cx="0" cy="1395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5" name="AutoShape 5"/>
                <p:cNvCxnSpPr>
                  <a:cxnSpLocks noChangeShapeType="1"/>
                </p:cNvCxnSpPr>
                <p:nvPr/>
              </p:nvCxnSpPr>
              <p:spPr bwMode="auto">
                <a:xfrm flipV="1">
                  <a:off x="4515" y="2340"/>
                  <a:ext cx="0" cy="1395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sp>
              <p:nvSpPr>
                <p:cNvPr id="16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2476" y="3466"/>
                  <a:ext cx="794" cy="565"/>
                </a:xfrm>
                <a:prstGeom prst="rect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GB" altLang="zh-CN" sz="1200" b="1" dirty="0">
                      <a:solidFill>
                        <a:schemeClr val="tx1"/>
                      </a:solidFill>
                      <a:latin typeface="Calibri" pitchFamily="34" charset="0"/>
                      <a:ea typeface="SimSun" pitchFamily="2" charset="-122"/>
                      <a:cs typeface="Arial" pitchFamily="34" charset="0"/>
                    </a:rPr>
                    <a:t>Min</a:t>
                  </a:r>
                  <a:endParaRPr lang="en-US" sz="1200" b="1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7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8328" y="3466"/>
                  <a:ext cx="794" cy="565"/>
                </a:xfrm>
                <a:prstGeom prst="rect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GB" altLang="zh-CN" sz="1200" b="1" dirty="0">
                      <a:solidFill>
                        <a:schemeClr val="tx1"/>
                      </a:solidFill>
                      <a:latin typeface="Calibri" pitchFamily="34" charset="0"/>
                      <a:ea typeface="SimSun" pitchFamily="2" charset="-122"/>
                      <a:cs typeface="Arial" pitchFamily="34" charset="0"/>
                    </a:rPr>
                    <a:t>Max</a:t>
                  </a:r>
                  <a:endParaRPr lang="en-US" sz="1200" b="1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8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4984" y="4239"/>
                  <a:ext cx="1649" cy="1054"/>
                </a:xfrm>
                <a:prstGeom prst="rect">
                  <a:avLst/>
                </a:prstGeom>
                <a:ln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GB" altLang="zh-CN" sz="1200" b="1" dirty="0">
                      <a:solidFill>
                        <a:schemeClr val="tx1"/>
                      </a:solidFill>
                      <a:latin typeface="Calibri" pitchFamily="34" charset="0"/>
                      <a:ea typeface="SimSun" pitchFamily="2" charset="-122"/>
                      <a:cs typeface="Arial" pitchFamily="34" charset="0"/>
                    </a:rPr>
                    <a:t>Q2</a:t>
                  </a:r>
                </a:p>
                <a:p>
                  <a:pPr algn="ctr">
                    <a:defRPr/>
                  </a:pPr>
                  <a:r>
                    <a:rPr lang="en-GB" altLang="zh-CN" sz="1200" b="1" dirty="0">
                      <a:solidFill>
                        <a:schemeClr val="tx1"/>
                      </a:solidFill>
                      <a:latin typeface="Calibri" pitchFamily="34" charset="0"/>
                      <a:ea typeface="SimSun" pitchFamily="2" charset="-122"/>
                      <a:cs typeface="Arial" pitchFamily="34" charset="0"/>
                    </a:rPr>
                    <a:t>Median</a:t>
                  </a:r>
                </a:p>
                <a:p>
                  <a:pPr algn="ctr">
                    <a:defRPr/>
                  </a:pPr>
                  <a:r>
                    <a:rPr lang="en-GB" altLang="zh-CN" sz="1200" b="1" dirty="0">
                      <a:solidFill>
                        <a:schemeClr val="tx1"/>
                      </a:solidFill>
                      <a:latin typeface="Calibri" pitchFamily="34" charset="0"/>
                      <a:ea typeface="SimSun" pitchFamily="2" charset="-122"/>
                      <a:cs typeface="Arial" pitchFamily="34" charset="0"/>
                    </a:rPr>
                    <a:t>50</a:t>
                  </a:r>
                  <a:r>
                    <a:rPr lang="en-GB" altLang="zh-CN" sz="1200" b="1" baseline="30000" dirty="0">
                      <a:solidFill>
                        <a:schemeClr val="tx1"/>
                      </a:solidFill>
                      <a:latin typeface="Calibri" pitchFamily="34" charset="0"/>
                      <a:ea typeface="SimSun" pitchFamily="2" charset="-122"/>
                      <a:cs typeface="Arial" pitchFamily="34" charset="0"/>
                    </a:rPr>
                    <a:t>th</a:t>
                  </a:r>
                  <a:r>
                    <a:rPr lang="en-GB" altLang="zh-CN" sz="1200" b="1" dirty="0">
                      <a:solidFill>
                        <a:schemeClr val="tx1"/>
                      </a:solidFill>
                      <a:latin typeface="Calibri" pitchFamily="34" charset="0"/>
                      <a:ea typeface="SimSun" pitchFamily="2" charset="-122"/>
                      <a:cs typeface="Arial" pitchFamily="34" charset="0"/>
                    </a:rPr>
                    <a:t> Percentile</a:t>
                  </a:r>
                  <a:endParaRPr lang="en-US" sz="1200" b="1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9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3814" y="1652"/>
                  <a:ext cx="1440" cy="1213"/>
                </a:xfrm>
                <a:prstGeom prst="rect">
                  <a:avLst/>
                </a:prstGeom>
                <a:ln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GB" altLang="zh-CN" sz="1200" b="1" dirty="0">
                      <a:solidFill>
                        <a:schemeClr val="tx1"/>
                      </a:solidFill>
                      <a:latin typeface="Calibri" pitchFamily="34" charset="0"/>
                      <a:ea typeface="SimSun" pitchFamily="2" charset="-122"/>
                      <a:cs typeface="Arial" pitchFamily="34" charset="0"/>
                    </a:rPr>
                    <a:t>Q1</a:t>
                  </a:r>
                </a:p>
                <a:p>
                  <a:pPr algn="ctr">
                    <a:defRPr/>
                  </a:pPr>
                  <a:r>
                    <a:rPr lang="en-GB" altLang="zh-CN" sz="1200" b="1" dirty="0">
                      <a:solidFill>
                        <a:schemeClr val="tx1"/>
                      </a:solidFill>
                      <a:latin typeface="Calibri" pitchFamily="34" charset="0"/>
                      <a:ea typeface="SimSun" pitchFamily="2" charset="-122"/>
                      <a:cs typeface="Arial" pitchFamily="34" charset="0"/>
                    </a:rPr>
                    <a:t>25</a:t>
                  </a:r>
                  <a:r>
                    <a:rPr lang="en-GB" altLang="zh-CN" sz="1200" b="1" baseline="30000" dirty="0">
                      <a:solidFill>
                        <a:schemeClr val="tx1"/>
                      </a:solidFill>
                      <a:latin typeface="Calibri" pitchFamily="34" charset="0"/>
                      <a:ea typeface="SimSun" pitchFamily="2" charset="-122"/>
                      <a:cs typeface="Arial" pitchFamily="34" charset="0"/>
                    </a:rPr>
                    <a:t>th</a:t>
                  </a:r>
                  <a:r>
                    <a:rPr lang="en-GB" altLang="zh-CN" sz="1200" b="1" dirty="0">
                      <a:solidFill>
                        <a:schemeClr val="tx1"/>
                      </a:solidFill>
                      <a:latin typeface="Calibri" pitchFamily="34" charset="0"/>
                      <a:ea typeface="SimSun" pitchFamily="2" charset="-122"/>
                      <a:cs typeface="Arial" pitchFamily="34" charset="0"/>
                    </a:rPr>
                    <a:t> percentile</a:t>
                  </a:r>
                  <a:endParaRPr lang="en-US" sz="1200" b="1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0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6510" y="1652"/>
                  <a:ext cx="1440" cy="1213"/>
                </a:xfrm>
                <a:prstGeom prst="rect">
                  <a:avLst/>
                </a:prstGeom>
                <a:ln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GB" altLang="zh-CN" sz="1200" b="1" dirty="0">
                      <a:solidFill>
                        <a:schemeClr val="tx1"/>
                      </a:solidFill>
                      <a:latin typeface="Calibri" pitchFamily="34" charset="0"/>
                      <a:ea typeface="SimSun" pitchFamily="2" charset="-122"/>
                      <a:cs typeface="Arial" pitchFamily="34" charset="0"/>
                    </a:rPr>
                    <a:t>Q3</a:t>
                  </a:r>
                </a:p>
                <a:p>
                  <a:pPr algn="ctr">
                    <a:defRPr/>
                  </a:pPr>
                  <a:r>
                    <a:rPr lang="en-GB" altLang="zh-CN" sz="1200" b="1" dirty="0">
                      <a:solidFill>
                        <a:schemeClr val="tx1"/>
                      </a:solidFill>
                      <a:latin typeface="Calibri" pitchFamily="34" charset="0"/>
                      <a:ea typeface="SimSun" pitchFamily="2" charset="-122"/>
                      <a:cs typeface="Arial" pitchFamily="34" charset="0"/>
                    </a:rPr>
                    <a:t>75</a:t>
                  </a:r>
                  <a:r>
                    <a:rPr lang="en-GB" altLang="zh-CN" sz="1200" b="1" baseline="30000" dirty="0">
                      <a:solidFill>
                        <a:schemeClr val="tx1"/>
                      </a:solidFill>
                      <a:latin typeface="Calibri" pitchFamily="34" charset="0"/>
                      <a:ea typeface="SimSun" pitchFamily="2" charset="-122"/>
                      <a:cs typeface="Arial" pitchFamily="34" charset="0"/>
                    </a:rPr>
                    <a:t>th</a:t>
                  </a:r>
                  <a:r>
                    <a:rPr lang="en-GB" altLang="zh-CN" sz="1200" b="1" dirty="0">
                      <a:solidFill>
                        <a:schemeClr val="tx1"/>
                      </a:solidFill>
                      <a:latin typeface="Calibri" pitchFamily="34" charset="0"/>
                      <a:ea typeface="SimSun" pitchFamily="2" charset="-122"/>
                      <a:cs typeface="Arial" pitchFamily="34" charset="0"/>
                    </a:rPr>
                    <a:t> percentile</a:t>
                  </a:r>
                  <a:endParaRPr lang="en-US" sz="1200" b="1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 rot="5400000" flipH="1" flipV="1">
                <a:off x="5291931" y="5109026"/>
                <a:ext cx="287338" cy="0"/>
              </a:xfrm>
              <a:prstGeom prst="line">
                <a:avLst/>
              </a:prstGeom>
              <a:ln>
                <a:solidFill>
                  <a:schemeClr val="bg2">
                    <a:lumMod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 Box 7"/>
              <p:cNvSpPr txBox="1">
                <a:spLocks noChangeArrowheads="1"/>
              </p:cNvSpPr>
              <p:nvPr/>
            </p:nvSpPr>
            <p:spPr bwMode="auto">
              <a:xfrm>
                <a:off x="5076825" y="4437063"/>
                <a:ext cx="682625" cy="2460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>
                  <a:spcAft>
                    <a:spcPts val="1000"/>
                  </a:spcAft>
                  <a:defRPr/>
                </a:pPr>
                <a:r>
                  <a:rPr lang="en-GB" sz="1400" b="1" dirty="0">
                    <a:solidFill>
                      <a:srgbClr val="FF0000"/>
                    </a:solidFill>
                    <a:latin typeface="Calibri" pitchFamily="34" charset="0"/>
                    <a:ea typeface="SimSun" pitchFamily="2" charset="-122"/>
                    <a:cs typeface="Arial" pitchFamily="34" charset="0"/>
                  </a:rPr>
                  <a:t>IQR</a:t>
                </a:r>
                <a:endParaRPr lang="en-US" sz="14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11" name="Straight Arrow Connector 10"/>
              <p:cNvCxnSpPr/>
              <p:nvPr/>
            </p:nvCxnSpPr>
            <p:spPr>
              <a:xfrm>
                <a:off x="3263137" y="6019800"/>
                <a:ext cx="4273488" cy="1587"/>
              </a:xfrm>
              <a:prstGeom prst="straightConnector1">
                <a:avLst/>
              </a:prstGeom>
              <a:ln w="19050">
                <a:solidFill>
                  <a:schemeClr val="bg2">
                    <a:lumMod val="10000"/>
                  </a:schemeClr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 Box 7"/>
              <p:cNvSpPr txBox="1">
                <a:spLocks noChangeArrowheads="1"/>
              </p:cNvSpPr>
              <p:nvPr/>
            </p:nvSpPr>
            <p:spPr bwMode="auto">
              <a:xfrm>
                <a:off x="5029200" y="6019800"/>
                <a:ext cx="684213" cy="2476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>
                  <a:spcAft>
                    <a:spcPts val="1000"/>
                  </a:spcAft>
                  <a:defRPr/>
                </a:pPr>
                <a:r>
                  <a:rPr lang="en-GB" sz="1400" b="1" dirty="0">
                    <a:solidFill>
                      <a:schemeClr val="accent1">
                        <a:lumMod val="90000"/>
                        <a:lumOff val="10000"/>
                      </a:schemeClr>
                    </a:solidFill>
                    <a:latin typeface="Calibri" pitchFamily="34" charset="0"/>
                    <a:ea typeface="SimSun" pitchFamily="2" charset="-122"/>
                    <a:cs typeface="Arial" pitchFamily="34" charset="0"/>
                  </a:rPr>
                  <a:t>Range</a:t>
                </a:r>
                <a:endParaRPr lang="en-US" sz="1400" b="1" dirty="0">
                  <a:solidFill>
                    <a:schemeClr val="accent1">
                      <a:lumMod val="90000"/>
                      <a:lumOff val="1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pic>
        <p:nvPicPr>
          <p:cNvPr id="21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5041" y="547520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596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3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Interquartile range</a:t>
            </a:r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5798" y="1760015"/>
            <a:ext cx="7662603" cy="43434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b="1" dirty="0"/>
              <a:t>Q1: </a:t>
            </a:r>
            <a:r>
              <a:rPr lang="en-US" dirty="0"/>
              <a:t>first quartile = 25th percentile</a:t>
            </a:r>
            <a:endParaRPr lang="en-MY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 err="1"/>
              <a:t>Q2</a:t>
            </a:r>
            <a:r>
              <a:rPr lang="en-US" b="1" dirty="0"/>
              <a:t>: </a:t>
            </a:r>
            <a:r>
              <a:rPr lang="en-US" dirty="0"/>
              <a:t>median or second quartile = 50th percentile</a:t>
            </a:r>
            <a:endParaRPr lang="en-MY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 err="1"/>
              <a:t>Q3</a:t>
            </a:r>
            <a:r>
              <a:rPr lang="en-US" b="1" dirty="0"/>
              <a:t>: </a:t>
            </a:r>
            <a:r>
              <a:rPr lang="en-US" dirty="0"/>
              <a:t>third quartile = 75th percentile</a:t>
            </a:r>
            <a:endParaRPr lang="en-MY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/>
              <a:t>Interquartile range (IQR): </a:t>
            </a:r>
            <a:r>
              <a:rPr lang="en-US" dirty="0"/>
              <a:t>= Q3 – Q1</a:t>
            </a: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53600" y="557996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8564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dirty="0"/>
              <a:t>Measures to Describe Frequency distribution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MY" dirty="0"/>
              <a:t>There are TWO main types of measures that are used to describe frequency distributions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>
                <a:solidFill>
                  <a:schemeClr val="tx1"/>
                </a:solidFill>
              </a:rPr>
              <a:t>Measures of central tendency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>
                <a:solidFill>
                  <a:srgbClr val="C00000"/>
                </a:solidFill>
              </a:rPr>
              <a:t>Measures of variability or dispersion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C71722-E56E-46CC-AFFE-D52D1BEAF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C0BE7-116A-461A-BFAD-637614CCDEC9}" type="slidenum">
              <a:rPr lang="en-MY" smtClean="0"/>
              <a:t>3</a:t>
            </a:fld>
            <a:endParaRPr lang="en-MY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42963" y="556429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833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The Interquartile Range</a:t>
            </a:r>
          </a:p>
        </p:txBody>
      </p:sp>
      <p:pic>
        <p:nvPicPr>
          <p:cNvPr id="1843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2478419" y="1536700"/>
            <a:ext cx="6716050" cy="4611688"/>
          </a:xfrm>
          <a:noFill/>
        </p:spPr>
      </p:pic>
      <p:sp>
        <p:nvSpPr>
          <p:cNvPr id="1843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round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2D00412-FF79-4548-8A61-8CC5F3B501C4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1843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52600" y="2133600"/>
            <a:ext cx="420688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29800" y="5410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287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Finding Median and IQR from Box Plot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>
              <a:buNone/>
              <a:defRPr/>
            </a:pPr>
            <a:r>
              <a:rPr lang="en-US" dirty="0"/>
              <a:t>                     Infant birth weight and hospital delivery</a:t>
            </a:r>
          </a:p>
          <a:p>
            <a:pPr marL="114300" indent="0">
              <a:buNone/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round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0BFA383-4136-4C39-9B16-6B9EC2D90676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2355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81381" y="2328053"/>
            <a:ext cx="5090658" cy="3801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42326" y="2752726"/>
            <a:ext cx="14636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18514" y="3432176"/>
            <a:ext cx="125888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45500" y="3773489"/>
            <a:ext cx="9271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39150" y="3992564"/>
            <a:ext cx="7810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2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442326" y="4343401"/>
            <a:ext cx="14636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 flipH="1">
            <a:off x="7234361" y="2912849"/>
            <a:ext cx="1096963" cy="0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7233552" y="3657600"/>
            <a:ext cx="1096963" cy="0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7239001" y="3937686"/>
            <a:ext cx="1096963" cy="0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7239001" y="4114800"/>
            <a:ext cx="1096963" cy="0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7251358" y="4522572"/>
            <a:ext cx="1096963" cy="0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715500" y="551947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532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dirty="0"/>
              <a:t>Finding IQR from OGIVE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712244" y="1975644"/>
            <a:ext cx="6248400" cy="37338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28563" y="5029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8233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464048" y="2895600"/>
            <a:ext cx="32639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Thank you.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121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Measures of Dispersion</a:t>
            </a:r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Measures of dispersion are descriptive statistics that describe how similar a set of scores are to each other</a:t>
            </a:r>
          </a:p>
          <a:p>
            <a:pPr lvl="1"/>
            <a:r>
              <a:rPr lang="en-US" dirty="0"/>
              <a:t>The more similar the scores are to each other, the lower the measure of dispersion will be</a:t>
            </a:r>
          </a:p>
          <a:p>
            <a:pPr lvl="1"/>
            <a:r>
              <a:rPr lang="en-US" dirty="0"/>
              <a:t>The less similar the scores are to each other, the higher the measure of dispersion will be</a:t>
            </a:r>
          </a:p>
          <a:p>
            <a:pPr lvl="1"/>
            <a:r>
              <a:rPr lang="en-US" dirty="0"/>
              <a:t>In general, the more spread out a distribution is, the larger the measure of dispersion will be</a:t>
            </a:r>
          </a:p>
          <a:p>
            <a:pPr lvl="1"/>
            <a:endParaRPr lang="en-US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C00000"/>
                </a:solidFill>
              </a:rPr>
              <a:t>Dispersion measures the extent to which the items vary from some central value</a:t>
            </a:r>
            <a:endParaRPr lang="en-MY" b="1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28563" y="543136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737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Measures of dispersion/ variability (</a:t>
            </a:r>
            <a:r>
              <a:rPr lang="en-US" dirty="0" err="1"/>
              <a:t>Cont</a:t>
            </a:r>
            <a:r>
              <a:rPr lang="en-US" dirty="0"/>
              <a:t>:)</a:t>
            </a:r>
          </a:p>
        </p:txBody>
      </p:sp>
      <p:sp>
        <p:nvSpPr>
          <p:cNvPr id="3174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There are several ways to measure the variability of the data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Variance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Standard deviation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Coefficient of variation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Range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Interquartile range</a:t>
            </a:r>
          </a:p>
        </p:txBody>
      </p:sp>
      <p:sp>
        <p:nvSpPr>
          <p:cNvPr id="3174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F1EB8-E20F-4C2E-B2F8-6E2D993EB3BE}" type="slidenum">
              <a:rPr lang="en-US" altLang="en-US" smtClean="0"/>
              <a:pPr/>
              <a:t>5</a:t>
            </a:fld>
            <a:endParaRPr lang="en-US" alt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28563" y="528489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9292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Variance (S</a:t>
            </a:r>
            <a:r>
              <a:rPr lang="en-GB" baseline="30000" dirty="0"/>
              <a:t>2</a:t>
            </a:r>
            <a:r>
              <a:rPr lang="en-GB" dirty="0"/>
              <a:t>)</a:t>
            </a:r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6959" y="1845734"/>
            <a:ext cx="7586404" cy="4783666"/>
          </a:xfrm>
        </p:spPr>
        <p:txBody>
          <a:bodyPr>
            <a:normAutofit lnSpcReduction="10000"/>
          </a:bodyPr>
          <a:lstStyle/>
          <a:p>
            <a:pPr defTabSz="293688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q"/>
              <a:defRPr/>
            </a:pPr>
            <a:r>
              <a:rPr lang="en-GB" sz="2400" dirty="0"/>
              <a:t>Average of squared </a:t>
            </a:r>
            <a:r>
              <a:rPr lang="en-GB" sz="2400" b="1" i="1" dirty="0"/>
              <a:t>deviation from the mean</a:t>
            </a:r>
          </a:p>
          <a:p>
            <a:pPr defTabSz="293688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q"/>
              <a:defRPr/>
            </a:pPr>
            <a:r>
              <a:rPr lang="en-GB" sz="2400" dirty="0"/>
              <a:t>Where the mean is a measure of the centre of a group of numbers, the variance is the measure of the spread from the centre.</a:t>
            </a:r>
          </a:p>
          <a:p>
            <a:pPr defTabSz="293688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q"/>
              <a:defRPr/>
            </a:pPr>
            <a:r>
              <a:rPr lang="en-GB" sz="2400" dirty="0"/>
              <a:t>It involves measuring the distance between each of the values and the mean.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2400" dirty="0"/>
              <a:t> The larger the variance value the further the observed values of the data set are dispersed from the mean.</a:t>
            </a:r>
          </a:p>
          <a:p>
            <a:pPr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2400" dirty="0"/>
              <a:t> A variance value of zero means all observed values are the same as the mean.</a:t>
            </a:r>
          </a:p>
          <a:p>
            <a:pPr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400" i="1" dirty="0"/>
              <a:t>s</a:t>
            </a:r>
            <a:r>
              <a:rPr lang="en-US" sz="2400" i="1" baseline="30000" dirty="0"/>
              <a:t>2</a:t>
            </a:r>
            <a:r>
              <a:rPr lang="en-US" sz="2400" dirty="0"/>
              <a:t> is our best estimate of the population variance </a:t>
            </a:r>
            <a:r>
              <a:rPr lang="en-US" sz="2400" dirty="0">
                <a:sym typeface="Symbol" pitchFamily="18" charset="2"/>
              </a:rPr>
              <a:t></a:t>
            </a:r>
            <a:r>
              <a:rPr lang="en-US" sz="2400" baseline="30000" dirty="0">
                <a:sym typeface="Symbol" pitchFamily="18" charset="2"/>
              </a:rPr>
              <a:t>2</a:t>
            </a:r>
            <a:endParaRPr lang="en-US" sz="2400" baseline="30000" dirty="0"/>
          </a:p>
          <a:p>
            <a:pPr marL="0" indent="0">
              <a:spcBef>
                <a:spcPts val="600"/>
              </a:spcBef>
              <a:spcAft>
                <a:spcPts val="1200"/>
              </a:spcAft>
              <a:buNone/>
            </a:pPr>
            <a:endParaRPr lang="en-GB" sz="2400" dirty="0"/>
          </a:p>
          <a:p>
            <a:pPr defTabSz="293688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endParaRPr lang="en-MY" sz="1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46063" y="56388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422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3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dirty="0"/>
              <a:t>Variance on Distribution Curve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3261360" y="5318972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dirty="0"/>
              <a:t>Sample Variance = S</a:t>
            </a:r>
            <a:r>
              <a:rPr lang="en-MY" baseline="30000" dirty="0"/>
              <a:t>2</a:t>
            </a:r>
          </a:p>
          <a:p>
            <a:r>
              <a:rPr lang="en-MY" dirty="0"/>
              <a:t>Population variance = </a:t>
            </a:r>
            <a:r>
              <a:rPr lang="el-GR" dirty="0"/>
              <a:t>δ</a:t>
            </a:r>
            <a:r>
              <a:rPr lang="en-MY" baseline="30000" dirty="0"/>
              <a:t>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/>
              <p:cNvSpPr txBox="1"/>
              <p:nvPr/>
            </p:nvSpPr>
            <p:spPr>
              <a:xfrm>
                <a:off x="6989913" y="5349439"/>
                <a:ext cx="2286000" cy="6707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MY" dirty="0"/>
                  <a:t>Sample mean =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MY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MY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acc>
                  </m:oMath>
                </a14:m>
                <a:endParaRPr lang="en-MY" dirty="0"/>
              </a:p>
              <a:p>
                <a:r>
                  <a:rPr lang="en-MY" dirty="0"/>
                  <a:t>Population mean = </a:t>
                </a:r>
                <a:r>
                  <a:rPr lang="el-GR" dirty="0"/>
                  <a:t>μ</a:t>
                </a:r>
                <a:endParaRPr lang="en-MY" dirty="0"/>
              </a:p>
            </p:txBody>
          </p:sp>
        </mc:Choice>
        <mc:Fallback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9913" y="5349439"/>
                <a:ext cx="2286000" cy="670761"/>
              </a:xfrm>
              <a:prstGeom prst="rect">
                <a:avLst/>
              </a:prstGeom>
              <a:blipFill>
                <a:blip r:embed="rId5"/>
                <a:stretch>
                  <a:fillRect l="-2400" t="-5455" b="-10000"/>
                </a:stretch>
              </a:blipFill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/>
          <p:cNvGrpSpPr/>
          <p:nvPr/>
        </p:nvGrpSpPr>
        <p:grpSpPr>
          <a:xfrm>
            <a:off x="2651760" y="1859615"/>
            <a:ext cx="6934200" cy="3412481"/>
            <a:chOff x="1066800" y="1889794"/>
            <a:chExt cx="6934200" cy="3412481"/>
          </a:xfrm>
        </p:grpSpPr>
        <p:sp>
          <p:nvSpPr>
            <p:cNvPr id="6" name="Freeform 5"/>
            <p:cNvSpPr/>
            <p:nvPr/>
          </p:nvSpPr>
          <p:spPr>
            <a:xfrm>
              <a:off x="2316480" y="1889794"/>
              <a:ext cx="4572000" cy="2987006"/>
            </a:xfrm>
            <a:custGeom>
              <a:avLst/>
              <a:gdLst>
                <a:gd name="connsiteX0" fmla="*/ 0 w 3566160"/>
                <a:gd name="connsiteY0" fmla="*/ 2301269 h 2301269"/>
                <a:gd name="connsiteX1" fmla="*/ 838200 w 3566160"/>
                <a:gd name="connsiteY1" fmla="*/ 1844069 h 2301269"/>
                <a:gd name="connsiteX2" fmla="*/ 1844040 w 3566160"/>
                <a:gd name="connsiteY2" fmla="*/ 29 h 2301269"/>
                <a:gd name="connsiteX3" fmla="*/ 2727960 w 3566160"/>
                <a:gd name="connsiteY3" fmla="*/ 1889789 h 2301269"/>
                <a:gd name="connsiteX4" fmla="*/ 3566160 w 3566160"/>
                <a:gd name="connsiteY4" fmla="*/ 2270789 h 2301269"/>
                <a:gd name="connsiteX0" fmla="*/ 0 w 3566160"/>
                <a:gd name="connsiteY0" fmla="*/ 2313071 h 2313071"/>
                <a:gd name="connsiteX1" fmla="*/ 838200 w 3566160"/>
                <a:gd name="connsiteY1" fmla="*/ 1855871 h 2313071"/>
                <a:gd name="connsiteX2" fmla="*/ 1784604 w 3566160"/>
                <a:gd name="connsiteY2" fmla="*/ 29 h 2313071"/>
                <a:gd name="connsiteX3" fmla="*/ 2727960 w 3566160"/>
                <a:gd name="connsiteY3" fmla="*/ 1901591 h 2313071"/>
                <a:gd name="connsiteX4" fmla="*/ 3566160 w 3566160"/>
                <a:gd name="connsiteY4" fmla="*/ 2282591 h 2313071"/>
                <a:gd name="connsiteX0" fmla="*/ 0 w 3566160"/>
                <a:gd name="connsiteY0" fmla="*/ 2313062 h 2313062"/>
                <a:gd name="connsiteX1" fmla="*/ 838200 w 3566160"/>
                <a:gd name="connsiteY1" fmla="*/ 1855862 h 2313062"/>
                <a:gd name="connsiteX2" fmla="*/ 1784604 w 3566160"/>
                <a:gd name="connsiteY2" fmla="*/ 20 h 2313062"/>
                <a:gd name="connsiteX3" fmla="*/ 2692299 w 3566160"/>
                <a:gd name="connsiteY3" fmla="*/ 1818972 h 2313062"/>
                <a:gd name="connsiteX4" fmla="*/ 3566160 w 3566160"/>
                <a:gd name="connsiteY4" fmla="*/ 2282582 h 2313062"/>
                <a:gd name="connsiteX0" fmla="*/ 0 w 3566160"/>
                <a:gd name="connsiteY0" fmla="*/ 2313045 h 2313045"/>
                <a:gd name="connsiteX1" fmla="*/ 838200 w 3566160"/>
                <a:gd name="connsiteY1" fmla="*/ 1855845 h 2313045"/>
                <a:gd name="connsiteX2" fmla="*/ 1784604 w 3566160"/>
                <a:gd name="connsiteY2" fmla="*/ 3 h 2313045"/>
                <a:gd name="connsiteX3" fmla="*/ 2692299 w 3566160"/>
                <a:gd name="connsiteY3" fmla="*/ 1842558 h 2313045"/>
                <a:gd name="connsiteX4" fmla="*/ 3566160 w 3566160"/>
                <a:gd name="connsiteY4" fmla="*/ 2282565 h 2313045"/>
                <a:gd name="connsiteX0" fmla="*/ 0 w 3482950"/>
                <a:gd name="connsiteY0" fmla="*/ 2313045 h 2313045"/>
                <a:gd name="connsiteX1" fmla="*/ 838200 w 3482950"/>
                <a:gd name="connsiteY1" fmla="*/ 1855845 h 2313045"/>
                <a:gd name="connsiteX2" fmla="*/ 1784604 w 3482950"/>
                <a:gd name="connsiteY2" fmla="*/ 3 h 2313045"/>
                <a:gd name="connsiteX3" fmla="*/ 2692299 w 3482950"/>
                <a:gd name="connsiteY3" fmla="*/ 1842558 h 2313045"/>
                <a:gd name="connsiteX4" fmla="*/ 3482950 w 3482950"/>
                <a:gd name="connsiteY4" fmla="*/ 2270764 h 2313045"/>
                <a:gd name="connsiteX0" fmla="*/ 0 w 3482950"/>
                <a:gd name="connsiteY0" fmla="*/ 2313045 h 2317970"/>
                <a:gd name="connsiteX1" fmla="*/ 838200 w 3482950"/>
                <a:gd name="connsiteY1" fmla="*/ 1855845 h 2317970"/>
                <a:gd name="connsiteX2" fmla="*/ 1784604 w 3482950"/>
                <a:gd name="connsiteY2" fmla="*/ 3 h 2317970"/>
                <a:gd name="connsiteX3" fmla="*/ 2692299 w 3482950"/>
                <a:gd name="connsiteY3" fmla="*/ 1842558 h 2317970"/>
                <a:gd name="connsiteX4" fmla="*/ 3482950 w 3482950"/>
                <a:gd name="connsiteY4" fmla="*/ 2317970 h 2317970"/>
                <a:gd name="connsiteX0" fmla="*/ 0 w 3482950"/>
                <a:gd name="connsiteY0" fmla="*/ 2313045 h 2317970"/>
                <a:gd name="connsiteX1" fmla="*/ 838200 w 3482950"/>
                <a:gd name="connsiteY1" fmla="*/ 1855845 h 2317970"/>
                <a:gd name="connsiteX2" fmla="*/ 1784604 w 3482950"/>
                <a:gd name="connsiteY2" fmla="*/ 3 h 2317970"/>
                <a:gd name="connsiteX3" fmla="*/ 2692299 w 3482950"/>
                <a:gd name="connsiteY3" fmla="*/ 1842558 h 2317970"/>
                <a:gd name="connsiteX4" fmla="*/ 3482950 w 3482950"/>
                <a:gd name="connsiteY4" fmla="*/ 2317970 h 2317970"/>
                <a:gd name="connsiteX0" fmla="*/ 0 w 3482950"/>
                <a:gd name="connsiteY0" fmla="*/ 2313044 h 2317969"/>
                <a:gd name="connsiteX1" fmla="*/ 897636 w 3482950"/>
                <a:gd name="connsiteY1" fmla="*/ 1832242 h 2317969"/>
                <a:gd name="connsiteX2" fmla="*/ 1784604 w 3482950"/>
                <a:gd name="connsiteY2" fmla="*/ 2 h 2317969"/>
                <a:gd name="connsiteX3" fmla="*/ 2692299 w 3482950"/>
                <a:gd name="connsiteY3" fmla="*/ 1842557 h 2317969"/>
                <a:gd name="connsiteX4" fmla="*/ 3482950 w 3482950"/>
                <a:gd name="connsiteY4" fmla="*/ 2317969 h 2317969"/>
                <a:gd name="connsiteX0" fmla="*/ 0 w 3566160"/>
                <a:gd name="connsiteY0" fmla="*/ 2313044 h 2313044"/>
                <a:gd name="connsiteX1" fmla="*/ 897636 w 3566160"/>
                <a:gd name="connsiteY1" fmla="*/ 1832242 h 2313044"/>
                <a:gd name="connsiteX2" fmla="*/ 1784604 w 3566160"/>
                <a:gd name="connsiteY2" fmla="*/ 2 h 2313044"/>
                <a:gd name="connsiteX3" fmla="*/ 2692299 w 3566160"/>
                <a:gd name="connsiteY3" fmla="*/ 1842557 h 2313044"/>
                <a:gd name="connsiteX4" fmla="*/ 3566160 w 3566160"/>
                <a:gd name="connsiteY4" fmla="*/ 2306168 h 2313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66160" h="2313044">
                  <a:moveTo>
                    <a:pt x="0" y="2313044"/>
                  </a:moveTo>
                  <a:cubicBezTo>
                    <a:pt x="265430" y="2276214"/>
                    <a:pt x="600202" y="2217749"/>
                    <a:pt x="897636" y="1832242"/>
                  </a:cubicBezTo>
                  <a:cubicBezTo>
                    <a:pt x="1195070" y="1446735"/>
                    <a:pt x="1485494" y="-1717"/>
                    <a:pt x="1784604" y="2"/>
                  </a:cubicBezTo>
                  <a:cubicBezTo>
                    <a:pt x="2083714" y="1721"/>
                    <a:pt x="2395373" y="1458196"/>
                    <a:pt x="2692299" y="1842557"/>
                  </a:cubicBezTo>
                  <a:cubicBezTo>
                    <a:pt x="2989225" y="2226918"/>
                    <a:pt x="3290570" y="2304898"/>
                    <a:pt x="3566160" y="2306168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1066800" y="4876800"/>
              <a:ext cx="69342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6" idx="2"/>
            </p:cNvCxnSpPr>
            <p:nvPr/>
          </p:nvCxnSpPr>
          <p:spPr>
            <a:xfrm>
              <a:off x="4604434" y="1889797"/>
              <a:ext cx="43766" cy="2993362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4648200" y="4038600"/>
              <a:ext cx="99060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H="1">
              <a:off x="5273040" y="3117757"/>
              <a:ext cx="1143000" cy="8382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H="1">
              <a:off x="4648200" y="2209800"/>
              <a:ext cx="1447800" cy="6096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6096000" y="1948325"/>
              <a:ext cx="990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MY" b="1" dirty="0"/>
                <a:t>Mean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461760" y="2819399"/>
              <a:ext cx="131064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MY" b="1" dirty="0"/>
                <a:t>Squared deviation from the mean is  “Variance”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419600" y="4779055"/>
              <a:ext cx="457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800" b="1" dirty="0"/>
                <a:t>μ</a:t>
              </a:r>
              <a:endParaRPr lang="en-MY" sz="2800" b="1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876800" y="3558063"/>
              <a:ext cx="5486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800" b="1"/>
                <a:t>δ</a:t>
              </a:r>
              <a:r>
                <a:rPr lang="en-MY" sz="2800" b="1" baseline="30000"/>
                <a:t>2</a:t>
              </a:r>
              <a:endParaRPr lang="en-MY" sz="2800" b="1" dirty="0"/>
            </a:p>
          </p:txBody>
        </p:sp>
      </p:grp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653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Variance Formula</a:t>
            </a:r>
            <a:endParaRPr lang="en-MY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13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201168" lvl="1" indent="0">
                  <a:buNone/>
                </a:pPr>
                <a:r>
                  <a:rPr lang="en-MY" sz="3200" dirty="0"/>
                  <a:t>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MY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MY" sz="320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lang="en-MY" sz="32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32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ctrlPr>
                              <a:rPr lang="en-GB" sz="32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sty m:val="p"/>
                                <m:brk m:alnAt="23"/>
                              </m:rPr>
                              <a:rPr lang="en-MY" sz="3200">
                                <a:latin typeface="Cambria Math" panose="02040503050406030204" pitchFamily="18" charset="0"/>
                              </a:rPr>
                              <m:t>i</m:t>
                            </m:r>
                            <m:r>
                              <a:rPr lang="en-MY" sz="320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MY" sz="3200">
                                <a:latin typeface="Cambria Math" panose="02040503050406030204" pitchFamily="18" charset="0"/>
                              </a:rPr>
                              <m:t>n</m:t>
                            </m:r>
                          </m:sup>
                          <m:e>
                            <m:r>
                              <a:rPr lang="en-MY" sz="320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MY" sz="3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MY" sz="320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MY" sz="3200">
                                    <a:latin typeface="Cambria Math" panose="02040503050406030204" pitchFamily="18" charset="0"/>
                                  </a:rPr>
                                  <m:t>i</m:t>
                                </m:r>
                                <m:r>
                                  <a:rPr lang="en-MY" sz="320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b>
                            </m:sSub>
                          </m:e>
                        </m:nary>
                        <m:r>
                          <a:rPr lang="en-MY" sz="3200">
                            <a:latin typeface="Cambria Math" panose="02040503050406030204" pitchFamily="18" charset="0"/>
                          </a:rPr>
                          <m:t>− </m:t>
                        </m:r>
                        <m:acc>
                          <m:accPr>
                            <m:chr m:val="̅"/>
                            <m:ctrlPr>
                              <a:rPr lang="en-MY" sz="32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MY" sz="3200"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</m:acc>
                        <m:r>
                          <a:rPr lang="en-MY" sz="320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MY" sz="320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MY" sz="3200"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en-MY" sz="3200">
                            <a:latin typeface="Cambria Math" panose="02040503050406030204" pitchFamily="18" charset="0"/>
                          </a:rPr>
                          <m:t>−1)</m:t>
                        </m:r>
                      </m:den>
                    </m:f>
                  </m:oMath>
                </a14:m>
                <a:endParaRPr lang="en-GB" dirty="0"/>
              </a:p>
              <a:p>
                <a:pPr marL="201168" lvl="1" indent="0">
                  <a:buNone/>
                </a:pPr>
                <a:endParaRPr lang="en-GB" dirty="0"/>
              </a:p>
              <a:p>
                <a:pPr marL="201168" lvl="1" indent="0" algn="ctr">
                  <a:buNone/>
                </a:pPr>
                <a:r>
                  <a:rPr lang="en-GB" sz="2400" dirty="0">
                    <a:solidFill>
                      <a:srgbClr val="C500C8"/>
                    </a:solidFill>
                  </a:rPr>
                  <a:t>= </a:t>
                </a:r>
                <a:r>
                  <a:rPr lang="en-GB" sz="2400" u="sng" dirty="0">
                    <a:solidFill>
                      <a:srgbClr val="C500C8"/>
                    </a:solidFill>
                  </a:rPr>
                  <a:t>Sum of (observed value – mean score) </a:t>
                </a:r>
                <a:r>
                  <a:rPr lang="en-GB" sz="2400" u="sng" baseline="30000" dirty="0">
                    <a:solidFill>
                      <a:srgbClr val="C500C8"/>
                    </a:solidFill>
                  </a:rPr>
                  <a:t>2</a:t>
                </a:r>
              </a:p>
              <a:p>
                <a:pPr marL="201168" lvl="1" indent="0" algn="ctr">
                  <a:buNone/>
                </a:pPr>
                <a:r>
                  <a:rPr lang="en-GB" sz="2400" dirty="0">
                    <a:solidFill>
                      <a:srgbClr val="C500C8"/>
                    </a:solidFill>
                  </a:rPr>
                  <a:t>Total number of scores -1</a:t>
                </a:r>
              </a:p>
              <a:p>
                <a:pPr marL="201168" lvl="1" indent="0" algn="ctr">
                  <a:buNone/>
                </a:pPr>
                <a:endParaRPr lang="en-GB" sz="2400" dirty="0">
                  <a:solidFill>
                    <a:schemeClr val="tx1"/>
                  </a:solidFill>
                </a:endParaRPr>
              </a:p>
              <a:p>
                <a:pPr marL="201168" lvl="1" indent="0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GB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MY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lang="en-MY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2400" dirty="0">
                    <a:solidFill>
                      <a:schemeClr val="tx1"/>
                    </a:solidFill>
                  </a:rPr>
                  <a:t>= variance</a:t>
                </a:r>
              </a:p>
              <a:p>
                <a:pPr marL="201168" lvl="1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MY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MY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</m:oMath>
                </a14:m>
                <a:r>
                  <a:rPr lang="en-GB" sz="2400" dirty="0">
                    <a:solidFill>
                      <a:schemeClr val="tx1"/>
                    </a:solidFill>
                  </a:rPr>
                  <a:t>= each value in distribution</a:t>
                </a:r>
              </a:p>
              <a:p>
                <a:pPr marL="201168" lvl="1" indent="0">
                  <a:buNone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MY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e>
                    </m:acc>
                  </m:oMath>
                </a14:m>
                <a:r>
                  <a:rPr lang="en-MY" sz="2400" dirty="0"/>
                  <a:t> = mean of the frequency distribution</a:t>
                </a:r>
              </a:p>
              <a:p>
                <a:pPr marL="201168" lvl="1" indent="0">
                  <a:buNone/>
                </a:pPr>
                <a:r>
                  <a:rPr lang="en-MY" sz="2400" dirty="0"/>
                  <a:t>N = sample size (total number of observation)</a:t>
                </a:r>
              </a:p>
            </p:txBody>
          </p:sp>
        </mc:Choice>
        <mc:Fallback xmlns="">
          <p:sp>
            <p:nvSpPr>
              <p:cNvPr id="14" name="Content Placeholder 1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6"/>
                <a:stretch>
                  <a:fillRect b="-2727"/>
                </a:stretch>
              </a:blipFill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32341" y="539326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6638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dirty="0"/>
              <a:t>Calculation of Variance (S</a:t>
            </a:r>
            <a:r>
              <a:rPr lang="en-MY" baseline="30000" dirty="0"/>
              <a:t>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6959" y="1845734"/>
            <a:ext cx="7586404" cy="4478866"/>
          </a:xfrm>
        </p:spPr>
        <p:txBody>
          <a:bodyPr>
            <a:noAutofit/>
          </a:bodyPr>
          <a:lstStyle/>
          <a:p>
            <a:pPr defTabSz="293688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n-GB" dirty="0"/>
              <a:t>To calculate the variance :</a:t>
            </a:r>
          </a:p>
          <a:p>
            <a:pPr marL="971550" lvl="1" indent="-514350" defTabSz="293688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en-GB" sz="2000" dirty="0"/>
              <a:t>Calculate the mean</a:t>
            </a:r>
          </a:p>
          <a:p>
            <a:pPr marL="971550" lvl="1" indent="-514350" defTabSz="293688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en-GB" sz="2000" dirty="0"/>
              <a:t>For each value in the distribution  subtract the mean and then square the result (the squared difference)</a:t>
            </a:r>
          </a:p>
          <a:p>
            <a:pPr marL="971550" lvl="1" indent="-514350" defTabSz="293688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en-GB" sz="2000" dirty="0"/>
              <a:t>Squared differences are summed and divided by (N-1)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MY" dirty="0"/>
              <a:t>N-1 is called degree of freedom which is symbolized by “d”. The concept of degree of freedom will be covered in inferential statistics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MY" dirty="0"/>
              <a:t>Variance has no units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MY" dirty="0"/>
              <a:t>Interpretation of variance is not easy original units of measure are squared to arrive at the variance.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28563" y="5651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00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32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IMU 30th Anniv_powerpoint template (202201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IMU 30th Anniv_powerpoint template (202201)</Template>
  <TotalTime>2806</TotalTime>
  <Words>1554</Words>
  <Application>Microsoft Office PowerPoint</Application>
  <PresentationFormat>Widescreen</PresentationFormat>
  <Paragraphs>260</Paragraphs>
  <Slides>33</Slides>
  <Notes>11</Notes>
  <HiddenSlides>0</HiddenSlides>
  <MMClips>33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Arial</vt:lpstr>
      <vt:lpstr>Calibri</vt:lpstr>
      <vt:lpstr>Cambria Math</vt:lpstr>
      <vt:lpstr>Franklin Gothic Book</vt:lpstr>
      <vt:lpstr>Times New Roman</vt:lpstr>
      <vt:lpstr>Wingdings</vt:lpstr>
      <vt:lpstr>Wingdings 2</vt:lpstr>
      <vt:lpstr>WP TypographicSymbols</vt:lpstr>
      <vt:lpstr>IMU 30th Anniv_powerpoint template (202201)</vt:lpstr>
      <vt:lpstr>Equation</vt:lpstr>
      <vt:lpstr>Descriptive Statistics (Part III) Measures of Dispersion  By Dr Lwin Mie Aye Senior Lecturer (M.B;B.S) Community Medicine Department</vt:lpstr>
      <vt:lpstr>Measures to Describe Frequency distribution</vt:lpstr>
      <vt:lpstr>Measures to Describe Frequency distribution</vt:lpstr>
      <vt:lpstr>Measures of Dispersion</vt:lpstr>
      <vt:lpstr>Measures of dispersion/ variability (Cont:)</vt:lpstr>
      <vt:lpstr>Variance (S2)</vt:lpstr>
      <vt:lpstr>Variance on Distribution Curve</vt:lpstr>
      <vt:lpstr>Variance Formula</vt:lpstr>
      <vt:lpstr>Calculation of Variance (S2)</vt:lpstr>
      <vt:lpstr>Standard Deviation</vt:lpstr>
      <vt:lpstr>Describing Variability</vt:lpstr>
      <vt:lpstr>Describing Variability</vt:lpstr>
      <vt:lpstr>Describing Variability</vt:lpstr>
      <vt:lpstr>Describing Variability</vt:lpstr>
      <vt:lpstr>Calculation of Standard Deviation</vt:lpstr>
      <vt:lpstr>EXAMPLE</vt:lpstr>
      <vt:lpstr>Notes on “s”</vt:lpstr>
      <vt:lpstr>Normally distributed data (Gaussian distribution) &amp; SD</vt:lpstr>
      <vt:lpstr>Distributions of Blood Pressure</vt:lpstr>
      <vt:lpstr>Coefficient of Variation</vt:lpstr>
      <vt:lpstr>Coefficient of Variation</vt:lpstr>
      <vt:lpstr>Example</vt:lpstr>
      <vt:lpstr>Example: Comparing Samples</vt:lpstr>
      <vt:lpstr>Example: Comparing Samples</vt:lpstr>
      <vt:lpstr>Range &amp;  Interquartile range (IQR)</vt:lpstr>
      <vt:lpstr>Example: Range of Sets</vt:lpstr>
      <vt:lpstr>Interquartile Range (IQR)</vt:lpstr>
      <vt:lpstr>Interquartile Range (IQR)</vt:lpstr>
      <vt:lpstr>Interquartile range</vt:lpstr>
      <vt:lpstr>The Interquartile Range</vt:lpstr>
      <vt:lpstr>Finding Median and IQR from Box Plot</vt:lpstr>
      <vt:lpstr>Finding IQR from OGIVE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biostatistics</dc:title>
  <dc:creator>LMA</dc:creator>
  <cp:lastModifiedBy>Lwin Mie Aye</cp:lastModifiedBy>
  <cp:revision>125</cp:revision>
  <dcterms:created xsi:type="dcterms:W3CDTF">2006-08-16T00:00:00Z</dcterms:created>
  <dcterms:modified xsi:type="dcterms:W3CDTF">2022-04-15T00:34:37Z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58BBDE06-7AA9-4544-81E3-F091505263A9</vt:lpwstr>
  </property>
  <property fmtid="{D5CDD505-2E9C-101B-9397-08002B2CF9AE}" pid="3" name="ArticulatePath">
    <vt:lpwstr>1_introduction_to_biostatistics</vt:lpwstr>
  </property>
</Properties>
</file>