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tags/tag26.xml" ContentType="application/vnd.openxmlformats-officedocument.presentationml.tags+xml"/>
  <Override PartName="/ppt/notesSlides/notesSlide7.xml" ContentType="application/vnd.openxmlformats-officedocument.presentationml.notesSlide+xml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notesSlides/notesSlide12.xml" ContentType="application/vnd.openxmlformats-officedocument.presentationml.notesSlide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notesSlides/notesSlide14.xml" ContentType="application/vnd.openxmlformats-officedocument.presentationml.notesSlide+xml"/>
  <Override PartName="/ppt/tags/tag34.xml" ContentType="application/vnd.openxmlformats-officedocument.presentationml.tags+xml"/>
  <Override PartName="/ppt/notesSlides/notesSlide15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41"/>
  </p:notesMasterIdLst>
  <p:sldIdLst>
    <p:sldId id="256" r:id="rId2"/>
    <p:sldId id="350" r:id="rId3"/>
    <p:sldId id="345" r:id="rId4"/>
    <p:sldId id="297" r:id="rId5"/>
    <p:sldId id="298" r:id="rId6"/>
    <p:sldId id="299" r:id="rId7"/>
    <p:sldId id="306" r:id="rId8"/>
    <p:sldId id="307" r:id="rId9"/>
    <p:sldId id="308" r:id="rId10"/>
    <p:sldId id="309" r:id="rId11"/>
    <p:sldId id="310" r:id="rId12"/>
    <p:sldId id="312" r:id="rId13"/>
    <p:sldId id="313" r:id="rId14"/>
    <p:sldId id="316" r:id="rId15"/>
    <p:sldId id="303" r:id="rId16"/>
    <p:sldId id="304" r:id="rId17"/>
    <p:sldId id="305" r:id="rId18"/>
    <p:sldId id="317" r:id="rId19"/>
    <p:sldId id="321" r:id="rId20"/>
    <p:sldId id="319" r:id="rId21"/>
    <p:sldId id="318" r:id="rId22"/>
    <p:sldId id="338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331" r:id="rId31"/>
    <p:sldId id="330" r:id="rId32"/>
    <p:sldId id="333" r:id="rId33"/>
    <p:sldId id="335" r:id="rId34"/>
    <p:sldId id="346" r:id="rId35"/>
    <p:sldId id="349" r:id="rId36"/>
    <p:sldId id="347" r:id="rId37"/>
    <p:sldId id="348" r:id="rId38"/>
    <p:sldId id="352" r:id="rId39"/>
    <p:sldId id="336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5964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94BF5C-FD8A-4C58-ACCA-31503936325F}" v="9" dt="2022-04-15T00:35:43.4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8" autoAdjust="0"/>
    <p:restoredTop sz="96261" autoAdjust="0"/>
  </p:normalViewPr>
  <p:slideViewPr>
    <p:cSldViewPr>
      <p:cViewPr>
        <p:scale>
          <a:sx n="110" d="100"/>
          <a:sy n="110" d="100"/>
        </p:scale>
        <p:origin x="558" y="-1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win Mie Aye" userId="b41e5645-b545-4c56-ab3a-c8cb339b1142" providerId="ADAL" clId="{BD7ACCC4-8CD0-4A2B-97B8-A18E9BB19925}"/>
    <pc:docChg chg="undo custSel mod addSld delSld modSld delMainMaster modMainMaster modNotesMaster">
      <pc:chgData name="Lwin Mie Aye" userId="b41e5645-b545-4c56-ab3a-c8cb339b1142" providerId="ADAL" clId="{BD7ACCC4-8CD0-4A2B-97B8-A18E9BB19925}" dt="2020-08-17T09:58:42.554" v="452" actId="5793"/>
      <pc:docMkLst>
        <pc:docMk/>
      </pc:docMkLst>
      <pc:sldChg chg="addSp modSp mod modAnim">
        <pc:chgData name="Lwin Mie Aye" userId="b41e5645-b545-4c56-ab3a-c8cb339b1142" providerId="ADAL" clId="{BD7ACCC4-8CD0-4A2B-97B8-A18E9BB19925}" dt="2020-08-17T09:00:25.389" v="71" actId="1076"/>
        <pc:sldMkLst>
          <pc:docMk/>
          <pc:sldMk cId="766076504" sldId="256"/>
        </pc:sldMkLst>
        <pc:spChg chg="mod">
          <ac:chgData name="Lwin Mie Aye" userId="b41e5645-b545-4c56-ab3a-c8cb339b1142" providerId="ADAL" clId="{BD7ACCC4-8CD0-4A2B-97B8-A18E9BB19925}" dt="2020-08-17T09:00:14.072" v="68" actId="255"/>
          <ac:spMkLst>
            <pc:docMk/>
            <pc:sldMk cId="766076504" sldId="256"/>
            <ac:spMk id="4" creationId="{00000000-0000-0000-0000-000000000000}"/>
          </ac:spMkLst>
        </pc:spChg>
        <pc:picChg chg="add mod">
          <ac:chgData name="Lwin Mie Aye" userId="b41e5645-b545-4c56-ab3a-c8cb339b1142" providerId="ADAL" clId="{BD7ACCC4-8CD0-4A2B-97B8-A18E9BB19925}" dt="2020-08-17T09:00:25.389" v="71" actId="1076"/>
          <ac:picMkLst>
            <pc:docMk/>
            <pc:sldMk cId="766076504" sldId="256"/>
            <ac:picMk id="3" creationId="{F9990C9B-0318-4CC1-831B-EF6451F6C23D}"/>
          </ac:picMkLst>
        </pc:picChg>
      </pc:sldChg>
      <pc:sldChg chg="del">
        <pc:chgData name="Lwin Mie Aye" userId="b41e5645-b545-4c56-ab3a-c8cb339b1142" providerId="ADAL" clId="{BD7ACCC4-8CD0-4A2B-97B8-A18E9BB19925}" dt="2020-08-17T09:01:19.538" v="116" actId="47"/>
        <pc:sldMkLst>
          <pc:docMk/>
          <pc:sldMk cId="2347126713" sldId="257"/>
        </pc:sldMkLst>
      </pc:sldChg>
      <pc:sldChg chg="del">
        <pc:chgData name="Lwin Mie Aye" userId="b41e5645-b545-4c56-ab3a-c8cb339b1142" providerId="ADAL" clId="{BD7ACCC4-8CD0-4A2B-97B8-A18E9BB19925}" dt="2020-08-17T09:01:20.551" v="117" actId="47"/>
        <pc:sldMkLst>
          <pc:docMk/>
          <pc:sldMk cId="1290418610" sldId="258"/>
        </pc:sldMkLst>
      </pc:sldChg>
      <pc:sldChg chg="addSp delSp modSp mod modClrScheme chgLayout">
        <pc:chgData name="Lwin Mie Aye" userId="b41e5645-b545-4c56-ab3a-c8cb339b1142" providerId="ADAL" clId="{BD7ACCC4-8CD0-4A2B-97B8-A18E9BB19925}" dt="2020-08-17T09:33:55.953" v="418" actId="478"/>
        <pc:sldMkLst>
          <pc:docMk/>
          <pc:sldMk cId="2424426483" sldId="297"/>
        </pc:sldMkLst>
        <pc:spChg chg="add del mod">
          <ac:chgData name="Lwin Mie Aye" userId="b41e5645-b545-4c56-ab3a-c8cb339b1142" providerId="ADAL" clId="{BD7ACCC4-8CD0-4A2B-97B8-A18E9BB19925}" dt="2020-08-17T09:33:55.953" v="418" actId="478"/>
          <ac:spMkLst>
            <pc:docMk/>
            <pc:sldMk cId="2424426483" sldId="297"/>
            <ac:spMk id="6" creationId="{AEFB6BBD-02C7-4D48-8CD3-685D7E3E3B98}"/>
          </ac:spMkLst>
        </pc:spChg>
        <pc:spChg chg="mod ord">
          <ac:chgData name="Lwin Mie Aye" userId="b41e5645-b545-4c56-ab3a-c8cb339b1142" providerId="ADAL" clId="{BD7ACCC4-8CD0-4A2B-97B8-A18E9BB19925}" dt="2020-08-17T09:01:37.017" v="121" actId="700"/>
          <ac:spMkLst>
            <pc:docMk/>
            <pc:sldMk cId="2424426483" sldId="297"/>
            <ac:spMk id="17410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01:37.017" v="121" actId="700"/>
          <ac:spMkLst>
            <pc:docMk/>
            <pc:sldMk cId="2424426483" sldId="297"/>
            <ac:spMk id="17411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01:41.809" v="125" actId="20577"/>
          <ac:spMkLst>
            <pc:docMk/>
            <pc:sldMk cId="2424426483" sldId="297"/>
            <ac:spMk id="70659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01:27.950" v="119" actId="1076"/>
          <ac:picMkLst>
            <pc:docMk/>
            <pc:sldMk cId="2424426483" sldId="297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BD7ACCC4-8CD0-4A2B-97B8-A18E9BB19925}" dt="2020-08-17T09:33:59.282" v="419" actId="478"/>
        <pc:sldMkLst>
          <pc:docMk/>
          <pc:sldMk cId="2049543560" sldId="298"/>
        </pc:sldMkLst>
        <pc:spChg chg="add del mod">
          <ac:chgData name="Lwin Mie Aye" userId="b41e5645-b545-4c56-ab3a-c8cb339b1142" providerId="ADAL" clId="{BD7ACCC4-8CD0-4A2B-97B8-A18E9BB19925}" dt="2020-08-17T09:33:59.282" v="419" actId="478"/>
          <ac:spMkLst>
            <pc:docMk/>
            <pc:sldMk cId="2049543560" sldId="298"/>
            <ac:spMk id="6" creationId="{E0A7546C-177A-419F-9CE1-6226C7EC1590}"/>
          </ac:spMkLst>
        </pc:spChg>
        <pc:spChg chg="mod ord">
          <ac:chgData name="Lwin Mie Aye" userId="b41e5645-b545-4c56-ab3a-c8cb339b1142" providerId="ADAL" clId="{BD7ACCC4-8CD0-4A2B-97B8-A18E9BB19925}" dt="2020-08-17T09:01:48.651" v="126" actId="700"/>
          <ac:spMkLst>
            <pc:docMk/>
            <pc:sldMk cId="2049543560" sldId="298"/>
            <ac:spMk id="18434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01:48.651" v="126" actId="700"/>
          <ac:spMkLst>
            <pc:docMk/>
            <pc:sldMk cId="2049543560" sldId="298"/>
            <ac:spMk id="18435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18:38.041" v="140" actId="20577"/>
          <ac:spMkLst>
            <pc:docMk/>
            <pc:sldMk cId="2049543560" sldId="298"/>
            <ac:spMk id="18436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18:18.074" v="132" actId="1076"/>
          <ac:picMkLst>
            <pc:docMk/>
            <pc:sldMk cId="2049543560" sldId="298"/>
            <ac:picMk id="2" creationId="{00000000-0000-0000-0000-000000000000}"/>
          </ac:picMkLst>
        </pc:picChg>
      </pc:sldChg>
      <pc:sldChg chg="addSp modSp mod modClrScheme chgLayout">
        <pc:chgData name="Lwin Mie Aye" userId="b41e5645-b545-4c56-ab3a-c8cb339b1142" providerId="ADAL" clId="{BD7ACCC4-8CD0-4A2B-97B8-A18E9BB19925}" dt="2020-08-17T09:20:03.743" v="156" actId="1076"/>
        <pc:sldMkLst>
          <pc:docMk/>
          <pc:sldMk cId="1496262876" sldId="299"/>
        </pc:sldMkLst>
        <pc:spChg chg="add mod">
          <ac:chgData name="Lwin Mie Aye" userId="b41e5645-b545-4c56-ab3a-c8cb339b1142" providerId="ADAL" clId="{BD7ACCC4-8CD0-4A2B-97B8-A18E9BB19925}" dt="2020-08-17T09:20:03.743" v="156" actId="1076"/>
          <ac:spMkLst>
            <pc:docMk/>
            <pc:sldMk cId="1496262876" sldId="299"/>
            <ac:spMk id="10" creationId="{9A6C99B6-8950-4469-A4C1-1E7F336A2CCF}"/>
          </ac:spMkLst>
        </pc:spChg>
        <pc:spChg chg="mod ord">
          <ac:chgData name="Lwin Mie Aye" userId="b41e5645-b545-4c56-ab3a-c8cb339b1142" providerId="ADAL" clId="{BD7ACCC4-8CD0-4A2B-97B8-A18E9BB19925}" dt="2020-08-17T09:19:25.784" v="143" actId="700"/>
          <ac:spMkLst>
            <pc:docMk/>
            <pc:sldMk cId="1496262876" sldId="299"/>
            <ac:spMk id="19458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19:25.784" v="143" actId="700"/>
          <ac:spMkLst>
            <pc:docMk/>
            <pc:sldMk cId="1496262876" sldId="299"/>
            <ac:spMk id="19459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19:48.835" v="153" actId="255"/>
          <ac:spMkLst>
            <pc:docMk/>
            <pc:sldMk cId="1496262876" sldId="299"/>
            <ac:spMk id="19460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1496262876" sldId="299"/>
            <ac:spMk id="19464" creationId="{00000000-0000-0000-0000-000000000000}"/>
          </ac:spMkLst>
        </pc:spChg>
        <pc:graphicFrameChg chg="mod">
          <ac:chgData name="Lwin Mie Aye" userId="b41e5645-b545-4c56-ab3a-c8cb339b1142" providerId="ADAL" clId="{BD7ACCC4-8CD0-4A2B-97B8-A18E9BB19925}" dt="2020-08-17T08:59:10.074" v="0"/>
          <ac:graphicFrameMkLst>
            <pc:docMk/>
            <pc:sldMk cId="1496262876" sldId="299"/>
            <ac:graphicFrameMk id="19461" creationId="{00000000-0000-0000-0000-000000000000}"/>
          </ac:graphicFrameMkLst>
        </pc:graphicFrameChg>
        <pc:graphicFrameChg chg="mod">
          <ac:chgData name="Lwin Mie Aye" userId="b41e5645-b545-4c56-ab3a-c8cb339b1142" providerId="ADAL" clId="{BD7ACCC4-8CD0-4A2B-97B8-A18E9BB19925}" dt="2020-08-17T08:59:10.074" v="0"/>
          <ac:graphicFrameMkLst>
            <pc:docMk/>
            <pc:sldMk cId="1496262876" sldId="299"/>
            <ac:graphicFrameMk id="19462" creationId="{00000000-0000-0000-0000-000000000000}"/>
          </ac:graphicFrameMkLst>
        </pc:graphicFrameChg>
        <pc:graphicFrameChg chg="mod">
          <ac:chgData name="Lwin Mie Aye" userId="b41e5645-b545-4c56-ab3a-c8cb339b1142" providerId="ADAL" clId="{BD7ACCC4-8CD0-4A2B-97B8-A18E9BB19925}" dt="2020-08-17T08:59:10.074" v="0"/>
          <ac:graphicFrameMkLst>
            <pc:docMk/>
            <pc:sldMk cId="1496262876" sldId="299"/>
            <ac:graphicFrameMk id="19463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19:53.647" v="154" actId="1076"/>
          <ac:picMkLst>
            <pc:docMk/>
            <pc:sldMk cId="1496262876" sldId="299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2:43.496" v="191" actId="1076"/>
        <pc:sldMkLst>
          <pc:docMk/>
          <pc:sldMk cId="3503532185" sldId="303"/>
        </pc:sldMkLst>
        <pc:spChg chg="mod ord">
          <ac:chgData name="Lwin Mie Aye" userId="b41e5645-b545-4c56-ab3a-c8cb339b1142" providerId="ADAL" clId="{BD7ACCC4-8CD0-4A2B-97B8-A18E9BB19925}" dt="2020-08-17T09:22:41.326" v="190" actId="700"/>
          <ac:spMkLst>
            <pc:docMk/>
            <pc:sldMk cId="3503532185" sldId="303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41.326" v="190" actId="700"/>
          <ac:spMkLst>
            <pc:docMk/>
            <pc:sldMk cId="3503532185" sldId="303"/>
            <ac:spMk id="2355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41.326" v="190" actId="700"/>
          <ac:spMkLst>
            <pc:docMk/>
            <pc:sldMk cId="3503532185" sldId="303"/>
            <ac:spMk id="28675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2:43.496" v="191" actId="1076"/>
          <ac:picMkLst>
            <pc:docMk/>
            <pc:sldMk cId="3503532185" sldId="303"/>
            <ac:picMk id="4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2:49.248" v="193" actId="1076"/>
        <pc:sldMkLst>
          <pc:docMk/>
          <pc:sldMk cId="534421017" sldId="304"/>
        </pc:sldMkLst>
        <pc:spChg chg="mod ord">
          <ac:chgData name="Lwin Mie Aye" userId="b41e5645-b545-4c56-ab3a-c8cb339b1142" providerId="ADAL" clId="{BD7ACCC4-8CD0-4A2B-97B8-A18E9BB19925}" dt="2020-08-17T09:22:47.146" v="192" actId="700"/>
          <ac:spMkLst>
            <pc:docMk/>
            <pc:sldMk cId="534421017" sldId="304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47.146" v="192" actId="700"/>
          <ac:spMkLst>
            <pc:docMk/>
            <pc:sldMk cId="534421017" sldId="304"/>
            <ac:spMk id="25601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47.146" v="192" actId="700"/>
          <ac:spMkLst>
            <pc:docMk/>
            <pc:sldMk cId="534421017" sldId="304"/>
            <ac:spMk id="25602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2:49.248" v="193" actId="1076"/>
          <ac:picMkLst>
            <pc:docMk/>
            <pc:sldMk cId="534421017" sldId="304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3:02.218" v="196" actId="1076"/>
        <pc:sldMkLst>
          <pc:docMk/>
          <pc:sldMk cId="3392693504" sldId="305"/>
        </pc:sldMkLst>
        <pc:spChg chg="mod ord">
          <ac:chgData name="Lwin Mie Aye" userId="b41e5645-b545-4c56-ab3a-c8cb339b1142" providerId="ADAL" clId="{BD7ACCC4-8CD0-4A2B-97B8-A18E9BB19925}" dt="2020-08-17T09:22:53.398" v="194" actId="700"/>
          <ac:spMkLst>
            <pc:docMk/>
            <pc:sldMk cId="3392693504" sldId="305"/>
            <ac:spMk id="27649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53.398" v="194" actId="700"/>
          <ac:spMkLst>
            <pc:docMk/>
            <pc:sldMk cId="3392693504" sldId="305"/>
            <ac:spMk id="27650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53.398" v="194" actId="700"/>
          <ac:spMkLst>
            <pc:docMk/>
            <pc:sldMk cId="3392693504" sldId="305"/>
            <ac:spMk id="70659" creationId="{00000000-0000-0000-0000-000000000000}"/>
          </ac:spMkLst>
        </pc:spChg>
        <pc:graphicFrameChg chg="mod">
          <ac:chgData name="Lwin Mie Aye" userId="b41e5645-b545-4c56-ab3a-c8cb339b1142" providerId="ADAL" clId="{BD7ACCC4-8CD0-4A2B-97B8-A18E9BB19925}" dt="2020-08-17T09:23:02.218" v="196" actId="1076"/>
          <ac:graphicFrameMkLst>
            <pc:docMk/>
            <pc:sldMk cId="3392693504" sldId="305"/>
            <ac:graphicFrameMk id="70660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2:56.194" v="195" actId="1076"/>
          <ac:picMkLst>
            <pc:docMk/>
            <pc:sldMk cId="3392693504" sldId="305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BD7ACCC4-8CD0-4A2B-97B8-A18E9BB19925}" dt="2020-08-17T09:34:02.801" v="421" actId="478"/>
        <pc:sldMkLst>
          <pc:docMk/>
          <pc:sldMk cId="1935210094" sldId="306"/>
        </pc:sldMkLst>
        <pc:spChg chg="add del mod">
          <ac:chgData name="Lwin Mie Aye" userId="b41e5645-b545-4c56-ab3a-c8cb339b1142" providerId="ADAL" clId="{BD7ACCC4-8CD0-4A2B-97B8-A18E9BB19925}" dt="2020-08-17T09:34:02.801" v="421" actId="478"/>
          <ac:spMkLst>
            <pc:docMk/>
            <pc:sldMk cId="1935210094" sldId="306"/>
            <ac:spMk id="3" creationId="{B6E519AB-802F-4302-B9EE-3E7F0DFA48DB}"/>
          </ac:spMkLst>
        </pc:spChg>
        <pc:spChg chg="mod ord">
          <ac:chgData name="Lwin Mie Aye" userId="b41e5645-b545-4c56-ab3a-c8cb339b1142" providerId="ADAL" clId="{BD7ACCC4-8CD0-4A2B-97B8-A18E9BB19925}" dt="2020-08-17T09:20:10.076" v="157" actId="700"/>
          <ac:spMkLst>
            <pc:docMk/>
            <pc:sldMk cId="1935210094" sldId="306"/>
            <ac:spMk id="29698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0:10.076" v="157" actId="700"/>
          <ac:spMkLst>
            <pc:docMk/>
            <pc:sldMk cId="1935210094" sldId="306"/>
            <ac:spMk id="29699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0:23.972" v="161" actId="255"/>
          <ac:spMkLst>
            <pc:docMk/>
            <pc:sldMk cId="1935210094" sldId="306"/>
            <ac:spMk id="29700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0:14.349" v="158" actId="1076"/>
          <ac:picMkLst>
            <pc:docMk/>
            <pc:sldMk cId="1935210094" sldId="306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BD7ACCC4-8CD0-4A2B-97B8-A18E9BB19925}" dt="2020-08-17T09:34:05.273" v="422" actId="478"/>
        <pc:sldMkLst>
          <pc:docMk/>
          <pc:sldMk cId="3710214945" sldId="307"/>
        </pc:sldMkLst>
        <pc:spChg chg="add mod">
          <ac:chgData name="Lwin Mie Aye" userId="b41e5645-b545-4c56-ab3a-c8cb339b1142" providerId="ADAL" clId="{BD7ACCC4-8CD0-4A2B-97B8-A18E9BB19925}" dt="2020-08-17T09:20:47.280" v="165" actId="1076"/>
          <ac:spMkLst>
            <pc:docMk/>
            <pc:sldMk cId="3710214945" sldId="307"/>
            <ac:spMk id="3" creationId="{E509469B-BDD2-4A63-9984-0CBD44ACB242}"/>
          </ac:spMkLst>
        </pc:spChg>
        <pc:spChg chg="del">
          <ac:chgData name="Lwin Mie Aye" userId="b41e5645-b545-4c56-ab3a-c8cb339b1142" providerId="ADAL" clId="{BD7ACCC4-8CD0-4A2B-97B8-A18E9BB19925}" dt="2020-08-17T09:34:05.273" v="422" actId="478"/>
          <ac:spMkLst>
            <pc:docMk/>
            <pc:sldMk cId="3710214945" sldId="307"/>
            <ac:spMk id="4" creationId="{2F11E0C5-7A36-471B-BDAA-BFE319F71DB5}"/>
          </ac:spMkLst>
        </pc:spChg>
        <pc:spChg chg="mod ord">
          <ac:chgData name="Lwin Mie Aye" userId="b41e5645-b545-4c56-ab3a-c8cb339b1142" providerId="ADAL" clId="{BD7ACCC4-8CD0-4A2B-97B8-A18E9BB19925}" dt="2020-08-17T09:21:03.385" v="167" actId="27636"/>
          <ac:spMkLst>
            <pc:docMk/>
            <pc:sldMk cId="3710214945" sldId="307"/>
            <ac:spMk id="2253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0:56.305" v="166" actId="6549"/>
          <ac:spMkLst>
            <pc:docMk/>
            <pc:sldMk cId="3710214945" sldId="307"/>
            <ac:spMk id="3072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0:34.440" v="163" actId="700"/>
          <ac:spMkLst>
            <pc:docMk/>
            <pc:sldMk cId="3710214945" sldId="307"/>
            <ac:spMk id="30723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0:31.785" v="162" actId="1076"/>
          <ac:picMkLst>
            <pc:docMk/>
            <pc:sldMk cId="3710214945" sldId="307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BD7ACCC4-8CD0-4A2B-97B8-A18E9BB19925}" dt="2020-08-17T09:21:42.072" v="174" actId="20577"/>
        <pc:sldMkLst>
          <pc:docMk/>
          <pc:sldMk cId="3811539531" sldId="308"/>
        </pc:sldMkLst>
        <pc:spChg chg="add mod">
          <ac:chgData name="Lwin Mie Aye" userId="b41e5645-b545-4c56-ab3a-c8cb339b1142" providerId="ADAL" clId="{BD7ACCC4-8CD0-4A2B-97B8-A18E9BB19925}" dt="2020-08-17T09:21:42.072" v="174" actId="20577"/>
          <ac:spMkLst>
            <pc:docMk/>
            <pc:sldMk cId="3811539531" sldId="308"/>
            <ac:spMk id="6" creationId="{078D4BB6-4ADF-4296-9477-C305E57E0E25}"/>
          </ac:spMkLst>
        </pc:spChg>
        <pc:spChg chg="del mod ord">
          <ac:chgData name="Lwin Mie Aye" userId="b41e5645-b545-4c56-ab3a-c8cb339b1142" providerId="ADAL" clId="{BD7ACCC4-8CD0-4A2B-97B8-A18E9BB19925}" dt="2020-08-17T09:21:25.136" v="171" actId="478"/>
          <ac:spMkLst>
            <pc:docMk/>
            <pc:sldMk cId="3811539531" sldId="308"/>
            <ac:spMk id="31746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1:06.175" v="168" actId="700"/>
          <ac:spMkLst>
            <pc:docMk/>
            <pc:sldMk cId="3811539531" sldId="308"/>
            <ac:spMk id="31747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1:06.175" v="168" actId="700"/>
          <ac:spMkLst>
            <pc:docMk/>
            <pc:sldMk cId="3811539531" sldId="308"/>
            <ac:spMk id="31748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1:08.964" v="169" actId="1076"/>
          <ac:picMkLst>
            <pc:docMk/>
            <pc:sldMk cId="3811539531" sldId="308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BD7ACCC4-8CD0-4A2B-97B8-A18E9BB19925}" dt="2020-08-17T09:34:10.681" v="423" actId="478"/>
        <pc:sldMkLst>
          <pc:docMk/>
          <pc:sldMk cId="1566258441" sldId="309"/>
        </pc:sldMkLst>
        <pc:spChg chg="add del mod">
          <ac:chgData name="Lwin Mie Aye" userId="b41e5645-b545-4c56-ab3a-c8cb339b1142" providerId="ADAL" clId="{BD7ACCC4-8CD0-4A2B-97B8-A18E9BB19925}" dt="2020-08-17T09:34:10.681" v="423" actId="478"/>
          <ac:spMkLst>
            <pc:docMk/>
            <pc:sldMk cId="1566258441" sldId="309"/>
            <ac:spMk id="6" creationId="{C9091558-2B64-412F-8939-27AACDC516F5}"/>
          </ac:spMkLst>
        </pc:spChg>
        <pc:spChg chg="mod ord">
          <ac:chgData name="Lwin Mie Aye" userId="b41e5645-b545-4c56-ab3a-c8cb339b1142" providerId="ADAL" clId="{BD7ACCC4-8CD0-4A2B-97B8-A18E9BB19925}" dt="2020-08-17T09:21:50.389" v="176" actId="700"/>
          <ac:spMkLst>
            <pc:docMk/>
            <pc:sldMk cId="1566258441" sldId="309"/>
            <ac:spMk id="32770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1:50.389" v="176" actId="700"/>
          <ac:spMkLst>
            <pc:docMk/>
            <pc:sldMk cId="1566258441" sldId="309"/>
            <ac:spMk id="32771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1:50.389" v="176" actId="700"/>
          <ac:spMkLst>
            <pc:docMk/>
            <pc:sldMk cId="1566258441" sldId="309"/>
            <ac:spMk id="152579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1:47.118" v="175" actId="1076"/>
          <ac:picMkLst>
            <pc:docMk/>
            <pc:sldMk cId="1566258441" sldId="309"/>
            <ac:picMk id="2" creationId="{00000000-0000-0000-0000-000000000000}"/>
          </ac:picMkLst>
        </pc:picChg>
      </pc:sldChg>
      <pc:sldChg chg="delSp modSp mod modClrScheme chgLayout">
        <pc:chgData name="Lwin Mie Aye" userId="b41e5645-b545-4c56-ab3a-c8cb339b1142" providerId="ADAL" clId="{BD7ACCC4-8CD0-4A2B-97B8-A18E9BB19925}" dt="2020-08-17T09:32:13.815" v="409" actId="478"/>
        <pc:sldMkLst>
          <pc:docMk/>
          <pc:sldMk cId="3037219716" sldId="310"/>
        </pc:sldMkLst>
        <pc:spChg chg="del mod ord">
          <ac:chgData name="Lwin Mie Aye" userId="b41e5645-b545-4c56-ab3a-c8cb339b1142" providerId="ADAL" clId="{BD7ACCC4-8CD0-4A2B-97B8-A18E9BB19925}" dt="2020-08-17T09:32:13.815" v="409" actId="478"/>
          <ac:spMkLst>
            <pc:docMk/>
            <pc:sldMk cId="3037219716" sldId="310"/>
            <ac:spMk id="33794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19.015" v="183" actId="700"/>
          <ac:spMkLst>
            <pc:docMk/>
            <pc:sldMk cId="3037219716" sldId="310"/>
            <ac:spMk id="33795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19.015" v="183" actId="700"/>
          <ac:spMkLst>
            <pc:docMk/>
            <pc:sldMk cId="3037219716" sldId="310"/>
            <ac:spMk id="153603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2:16.438" v="182" actId="1076"/>
          <ac:picMkLst>
            <pc:docMk/>
            <pc:sldMk cId="3037219716" sldId="310"/>
            <ac:picMk id="2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58:19.705" v="451" actId="33524"/>
        <pc:sldMkLst>
          <pc:docMk/>
          <pc:sldMk cId="3822613703" sldId="312"/>
        </pc:sldMkLst>
        <pc:spChg chg="mod ord">
          <ac:chgData name="Lwin Mie Aye" userId="b41e5645-b545-4c56-ab3a-c8cb339b1142" providerId="ADAL" clId="{BD7ACCC4-8CD0-4A2B-97B8-A18E9BB19925}" dt="2020-08-17T09:22:23.611" v="184" actId="700"/>
          <ac:spMkLst>
            <pc:docMk/>
            <pc:sldMk cId="3822613703" sldId="312"/>
            <ac:spMk id="3584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23.611" v="184" actId="700"/>
          <ac:spMkLst>
            <pc:docMk/>
            <pc:sldMk cId="3822613703" sldId="312"/>
            <ac:spMk id="3584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58:19.705" v="451" actId="33524"/>
          <ac:spMkLst>
            <pc:docMk/>
            <pc:sldMk cId="3822613703" sldId="312"/>
            <ac:spMk id="35844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2:25.816" v="185" actId="1076"/>
          <ac:picMkLst>
            <pc:docMk/>
            <pc:sldMk cId="3822613703" sldId="312"/>
            <ac:picMk id="2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22:32.022" v="187" actId="1076"/>
        <pc:sldMkLst>
          <pc:docMk/>
          <pc:sldMk cId="3823262242" sldId="313"/>
        </pc:sldMkLst>
        <pc:spChg chg="mod ord">
          <ac:chgData name="Lwin Mie Aye" userId="b41e5645-b545-4c56-ab3a-c8cb339b1142" providerId="ADAL" clId="{BD7ACCC4-8CD0-4A2B-97B8-A18E9BB19925}" dt="2020-08-17T09:22:29.914" v="186" actId="700"/>
          <ac:spMkLst>
            <pc:docMk/>
            <pc:sldMk cId="3823262242" sldId="313"/>
            <ac:spMk id="20485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29.914" v="186" actId="700"/>
          <ac:spMkLst>
            <pc:docMk/>
            <pc:sldMk cId="3823262242" sldId="313"/>
            <ac:spMk id="36866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29.914" v="186" actId="700"/>
          <ac:spMkLst>
            <pc:docMk/>
            <pc:sldMk cId="3823262242" sldId="313"/>
            <ac:spMk id="36867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2:32.022" v="187" actId="1076"/>
          <ac:picMkLst>
            <pc:docMk/>
            <pc:sldMk cId="3823262242" sldId="313"/>
            <ac:picMk id="2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22:37.302" v="189" actId="1076"/>
        <pc:sldMkLst>
          <pc:docMk/>
          <pc:sldMk cId="2105904799" sldId="316"/>
        </pc:sldMkLst>
        <pc:spChg chg="mod ord">
          <ac:chgData name="Lwin Mie Aye" userId="b41e5645-b545-4c56-ab3a-c8cb339b1142" providerId="ADAL" clId="{BD7ACCC4-8CD0-4A2B-97B8-A18E9BB19925}" dt="2020-08-17T09:22:35.042" v="188" actId="700"/>
          <ac:spMkLst>
            <pc:docMk/>
            <pc:sldMk cId="2105904799" sldId="316"/>
            <ac:spMk id="39938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35.042" v="188" actId="700"/>
          <ac:spMkLst>
            <pc:docMk/>
            <pc:sldMk cId="2105904799" sldId="316"/>
            <ac:spMk id="39939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2:35.042" v="188" actId="700"/>
          <ac:spMkLst>
            <pc:docMk/>
            <pc:sldMk cId="2105904799" sldId="316"/>
            <ac:spMk id="156675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2:37.302" v="189" actId="1076"/>
          <ac:picMkLst>
            <pc:docMk/>
            <pc:sldMk cId="2105904799" sldId="316"/>
            <ac:picMk id="2" creationId="{00000000-0000-0000-0000-000000000000}"/>
          </ac:picMkLst>
        </pc:picChg>
      </pc:sldChg>
      <pc:sldChg chg="addSp modSp mod modClrScheme chgLayout">
        <pc:chgData name="Lwin Mie Aye" userId="b41e5645-b545-4c56-ab3a-c8cb339b1142" providerId="ADAL" clId="{BD7ACCC4-8CD0-4A2B-97B8-A18E9BB19925}" dt="2020-08-17T09:57:10.697" v="428" actId="1076"/>
        <pc:sldMkLst>
          <pc:docMk/>
          <pc:sldMk cId="3344756906" sldId="317"/>
        </pc:sldMkLst>
        <pc:spChg chg="add mod ord">
          <ac:chgData name="Lwin Mie Aye" userId="b41e5645-b545-4c56-ab3a-c8cb339b1142" providerId="ADAL" clId="{BD7ACCC4-8CD0-4A2B-97B8-A18E9BB19925}" dt="2020-08-17T09:57:10.697" v="428" actId="1076"/>
          <ac:spMkLst>
            <pc:docMk/>
            <pc:sldMk cId="3344756906" sldId="317"/>
            <ac:spMk id="3" creationId="{0EEA7EC6-56CF-4AF4-B535-8CB6EB09EA5C}"/>
          </ac:spMkLst>
        </pc:spChg>
        <pc:spChg chg="add mod ord">
          <ac:chgData name="Lwin Mie Aye" userId="b41e5645-b545-4c56-ab3a-c8cb339b1142" providerId="ADAL" clId="{BD7ACCC4-8CD0-4A2B-97B8-A18E9BB19925}" dt="2020-08-17T09:57:10.697" v="428" actId="1076"/>
          <ac:spMkLst>
            <pc:docMk/>
            <pc:sldMk cId="3344756906" sldId="317"/>
            <ac:spMk id="4" creationId="{6A275B05-2A9E-4935-9890-23DDC16F2D46}"/>
          </ac:spMkLst>
        </pc:spChg>
        <pc:spChg chg="mod ord">
          <ac:chgData name="Lwin Mie Aye" userId="b41e5645-b545-4c56-ab3a-c8cb339b1142" providerId="ADAL" clId="{BD7ACCC4-8CD0-4A2B-97B8-A18E9BB19925}" dt="2020-08-17T09:23:10.470" v="197" actId="700"/>
          <ac:spMkLst>
            <pc:docMk/>
            <pc:sldMk cId="3344756906" sldId="317"/>
            <ac:spMk id="4096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3:10.470" v="197" actId="700"/>
          <ac:spMkLst>
            <pc:docMk/>
            <pc:sldMk cId="3344756906" sldId="317"/>
            <ac:spMk id="4096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57:10.697" v="428" actId="1076"/>
          <ac:spMkLst>
            <pc:docMk/>
            <pc:sldMk cId="3344756906" sldId="317"/>
            <ac:spMk id="40964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57:10.697" v="428" actId="1076"/>
          <ac:spMkLst>
            <pc:docMk/>
            <pc:sldMk cId="3344756906" sldId="317"/>
            <ac:spMk id="40965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3:37.006" v="205" actId="1076"/>
          <ac:picMkLst>
            <pc:docMk/>
            <pc:sldMk cId="3344756906" sldId="317"/>
            <ac:picMk id="2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24:10.906" v="217" actId="1076"/>
        <pc:sldMkLst>
          <pc:docMk/>
          <pc:sldMk cId="2169003133" sldId="318"/>
        </pc:sldMkLst>
        <pc:spChg chg="mod ord">
          <ac:chgData name="Lwin Mie Aye" userId="b41e5645-b545-4c56-ab3a-c8cb339b1142" providerId="ADAL" clId="{BD7ACCC4-8CD0-4A2B-97B8-A18E9BB19925}" dt="2020-08-17T09:24:08.602" v="215" actId="700"/>
          <ac:spMkLst>
            <pc:docMk/>
            <pc:sldMk cId="2169003133" sldId="318"/>
            <ac:spMk id="41986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4:08.602" v="215" actId="700"/>
          <ac:spMkLst>
            <pc:docMk/>
            <pc:sldMk cId="2169003133" sldId="318"/>
            <ac:spMk id="41987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4:08.631" v="216" actId="27636"/>
          <ac:spMkLst>
            <pc:docMk/>
            <pc:sldMk cId="2169003133" sldId="318"/>
            <ac:spMk id="41988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4:10.906" v="217" actId="1076"/>
          <ac:picMkLst>
            <pc:docMk/>
            <pc:sldMk cId="2169003133" sldId="318"/>
            <ac:picMk id="2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24:03.252" v="214" actId="1076"/>
        <pc:sldMkLst>
          <pc:docMk/>
          <pc:sldMk cId="411989851" sldId="319"/>
        </pc:sldMkLst>
        <pc:spChg chg="mod ord">
          <ac:chgData name="Lwin Mie Aye" userId="b41e5645-b545-4c56-ab3a-c8cb339b1142" providerId="ADAL" clId="{BD7ACCC4-8CD0-4A2B-97B8-A18E9BB19925}" dt="2020-08-17T09:23:53.104" v="211" actId="700"/>
          <ac:spMkLst>
            <pc:docMk/>
            <pc:sldMk cId="411989851" sldId="319"/>
            <ac:spMk id="2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411989851" sldId="319"/>
            <ac:spMk id="4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411989851" sldId="319"/>
            <ac:spMk id="7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411989851" sldId="319"/>
            <ac:spMk id="8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3:53.104" v="211" actId="700"/>
          <ac:spMkLst>
            <pc:docMk/>
            <pc:sldMk cId="411989851" sldId="319"/>
            <ac:spMk id="43010" creationId="{00000000-0000-0000-0000-000000000000}"/>
          </ac:spMkLst>
        </pc:spChg>
        <pc:picChg chg="mod ord">
          <ac:chgData name="Lwin Mie Aye" userId="b41e5645-b545-4c56-ab3a-c8cb339b1142" providerId="ADAL" clId="{BD7ACCC4-8CD0-4A2B-97B8-A18E9BB19925}" dt="2020-08-17T09:24:03.252" v="214" actId="1076"/>
          <ac:picMkLst>
            <pc:docMk/>
            <pc:sldMk cId="411989851" sldId="319"/>
            <ac:picMk id="3" creationId="{00000000-0000-0000-0000-000000000000}"/>
          </ac:picMkLst>
        </pc:picChg>
        <pc:picChg chg="mod">
          <ac:chgData name="Lwin Mie Aye" userId="b41e5645-b545-4c56-ab3a-c8cb339b1142" providerId="ADAL" clId="{BD7ACCC4-8CD0-4A2B-97B8-A18E9BB19925}" dt="2020-08-17T09:23:48.819" v="208" actId="1076"/>
          <ac:picMkLst>
            <pc:docMk/>
            <pc:sldMk cId="411989851" sldId="319"/>
            <ac:picMk id="5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23:44.566" v="207" actId="1076"/>
        <pc:sldMkLst>
          <pc:docMk/>
          <pc:sldMk cId="586494979" sldId="321"/>
        </pc:sldMkLst>
        <pc:spChg chg="mod ord">
          <ac:chgData name="Lwin Mie Aye" userId="b41e5645-b545-4c56-ab3a-c8cb339b1142" providerId="ADAL" clId="{BD7ACCC4-8CD0-4A2B-97B8-A18E9BB19925}" dt="2020-08-17T09:23:41.446" v="206" actId="700"/>
          <ac:spMkLst>
            <pc:docMk/>
            <pc:sldMk cId="586494979" sldId="321"/>
            <ac:spMk id="45058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3:41.446" v="206" actId="700"/>
          <ac:spMkLst>
            <pc:docMk/>
            <pc:sldMk cId="586494979" sldId="321"/>
            <ac:spMk id="45059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3:41.446" v="206" actId="700"/>
          <ac:spMkLst>
            <pc:docMk/>
            <pc:sldMk cId="586494979" sldId="321"/>
            <ac:spMk id="45060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3:44.566" v="207" actId="1076"/>
          <ac:picMkLst>
            <pc:docMk/>
            <pc:sldMk cId="586494979" sldId="321"/>
            <ac:picMk id="2" creationId="{00000000-0000-0000-0000-000000000000}"/>
          </ac:picMkLst>
        </pc:picChg>
      </pc:sldChg>
      <pc:sldChg chg="addSp delSp modSp mod modClrScheme chgLayout">
        <pc:chgData name="Lwin Mie Aye" userId="b41e5645-b545-4c56-ab3a-c8cb339b1142" providerId="ADAL" clId="{BD7ACCC4-8CD0-4A2B-97B8-A18E9BB19925}" dt="2020-08-17T09:33:28.342" v="417" actId="255"/>
        <pc:sldMkLst>
          <pc:docMk/>
          <pc:sldMk cId="322887438" sldId="322"/>
        </pc:sldMkLst>
        <pc:spChg chg="mod ord">
          <ac:chgData name="Lwin Mie Aye" userId="b41e5645-b545-4c56-ab3a-c8cb339b1142" providerId="ADAL" clId="{BD7ACCC4-8CD0-4A2B-97B8-A18E9BB19925}" dt="2020-08-17T09:24:42.182" v="227" actId="700"/>
          <ac:spMkLst>
            <pc:docMk/>
            <pc:sldMk cId="322887438" sldId="322"/>
            <ac:spMk id="3" creationId="{00000000-0000-0000-0000-000000000000}"/>
          </ac:spMkLst>
        </pc:spChg>
        <pc:spChg chg="add del mod ord">
          <ac:chgData name="Lwin Mie Aye" userId="b41e5645-b545-4c56-ab3a-c8cb339b1142" providerId="ADAL" clId="{BD7ACCC4-8CD0-4A2B-97B8-A18E9BB19925}" dt="2020-08-17T09:24:42.182" v="227" actId="700"/>
          <ac:spMkLst>
            <pc:docMk/>
            <pc:sldMk cId="322887438" sldId="322"/>
            <ac:spMk id="4" creationId="{6C0822C3-9641-4283-A4A6-9F7E2442E6E7}"/>
          </ac:spMkLst>
        </pc:spChg>
        <pc:spChg chg="add del">
          <ac:chgData name="Lwin Mie Aye" userId="b41e5645-b545-4c56-ab3a-c8cb339b1142" providerId="ADAL" clId="{BD7ACCC4-8CD0-4A2B-97B8-A18E9BB19925}" dt="2020-08-17T09:32:43.237" v="411" actId="22"/>
          <ac:spMkLst>
            <pc:docMk/>
            <pc:sldMk cId="322887438" sldId="322"/>
            <ac:spMk id="7" creationId="{6809A22F-A633-42B0-8D8D-40176D6ACD2B}"/>
          </ac:spMkLst>
        </pc:spChg>
        <pc:spChg chg="add mod">
          <ac:chgData name="Lwin Mie Aye" userId="b41e5645-b545-4c56-ab3a-c8cb339b1142" providerId="ADAL" clId="{BD7ACCC4-8CD0-4A2B-97B8-A18E9BB19925}" dt="2020-08-17T09:33:28.342" v="417" actId="255"/>
          <ac:spMkLst>
            <pc:docMk/>
            <pc:sldMk cId="322887438" sldId="322"/>
            <ac:spMk id="8" creationId="{5FB4D52A-3844-45FE-A2B7-07CE475D5D97}"/>
          </ac:spMkLst>
        </pc:spChg>
        <pc:spChg chg="mod ord">
          <ac:chgData name="Lwin Mie Aye" userId="b41e5645-b545-4c56-ab3a-c8cb339b1142" providerId="ADAL" clId="{BD7ACCC4-8CD0-4A2B-97B8-A18E9BB19925}" dt="2020-08-17T09:24:42.182" v="227" actId="700"/>
          <ac:spMkLst>
            <pc:docMk/>
            <pc:sldMk cId="322887438" sldId="322"/>
            <ac:spMk id="46081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4:38.752" v="226" actId="1076"/>
          <ac:picMkLst>
            <pc:docMk/>
            <pc:sldMk cId="322887438" sldId="322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4:50.532" v="229" actId="1076"/>
        <pc:sldMkLst>
          <pc:docMk/>
          <pc:sldMk cId="3031776322" sldId="323"/>
        </pc:sldMkLst>
        <pc:spChg chg="mod ord">
          <ac:chgData name="Lwin Mie Aye" userId="b41e5645-b545-4c56-ab3a-c8cb339b1142" providerId="ADAL" clId="{BD7ACCC4-8CD0-4A2B-97B8-A18E9BB19925}" dt="2020-08-17T09:24:48.192" v="228" actId="700"/>
          <ac:spMkLst>
            <pc:docMk/>
            <pc:sldMk cId="3031776322" sldId="323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4:48.192" v="228" actId="700"/>
          <ac:spMkLst>
            <pc:docMk/>
            <pc:sldMk cId="3031776322" sldId="323"/>
            <ac:spMk id="38915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4:48.192" v="228" actId="700"/>
          <ac:spMkLst>
            <pc:docMk/>
            <pc:sldMk cId="3031776322" sldId="323"/>
            <ac:spMk id="47106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3031776322" sldId="323"/>
            <ac:spMk id="47108" creationId="{00000000-0000-0000-0000-000000000000}"/>
          </ac:spMkLst>
        </pc:spChg>
        <pc:graphicFrameChg chg="mod">
          <ac:chgData name="Lwin Mie Aye" userId="b41e5645-b545-4c56-ab3a-c8cb339b1142" providerId="ADAL" clId="{BD7ACCC4-8CD0-4A2B-97B8-A18E9BB19925}" dt="2020-08-17T08:59:10.074" v="0"/>
          <ac:graphicFrameMkLst>
            <pc:docMk/>
            <pc:sldMk cId="3031776322" sldId="323"/>
            <ac:graphicFrameMk id="47109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4:50.532" v="229" actId="1076"/>
          <ac:picMkLst>
            <pc:docMk/>
            <pc:sldMk cId="3031776322" sldId="323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5:09.141" v="234" actId="1076"/>
        <pc:sldMkLst>
          <pc:docMk/>
          <pc:sldMk cId="2132511609" sldId="324"/>
        </pc:sldMkLst>
        <pc:spChg chg="mod ord">
          <ac:chgData name="Lwin Mie Aye" userId="b41e5645-b545-4c56-ab3a-c8cb339b1142" providerId="ADAL" clId="{BD7ACCC4-8CD0-4A2B-97B8-A18E9BB19925}" dt="2020-08-17T09:24:55.533" v="230" actId="700"/>
          <ac:spMkLst>
            <pc:docMk/>
            <pc:sldMk cId="2132511609" sldId="324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4:55.533" v="230" actId="700"/>
          <ac:spMkLst>
            <pc:docMk/>
            <pc:sldMk cId="2132511609" sldId="324"/>
            <ac:spMk id="4915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5:09.141" v="234" actId="1076"/>
          <ac:spMkLst>
            <pc:docMk/>
            <pc:sldMk cId="2132511609" sldId="324"/>
            <ac:spMk id="49154" creationId="{00000000-0000-0000-0000-000000000000}"/>
          </ac:spMkLst>
        </pc:spChg>
        <pc:graphicFrameChg chg="mod ord modGraphic">
          <ac:chgData name="Lwin Mie Aye" userId="b41e5645-b545-4c56-ab3a-c8cb339b1142" providerId="ADAL" clId="{BD7ACCC4-8CD0-4A2B-97B8-A18E9BB19925}" dt="2020-08-17T09:25:01.302" v="232" actId="1076"/>
          <ac:graphicFrameMkLst>
            <pc:docMk/>
            <pc:sldMk cId="2132511609" sldId="324"/>
            <ac:graphicFrameMk id="60575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4:58.319" v="231" actId="1076"/>
          <ac:picMkLst>
            <pc:docMk/>
            <pc:sldMk cId="2132511609" sldId="324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57:32.081" v="434" actId="1076"/>
        <pc:sldMkLst>
          <pc:docMk/>
          <pc:sldMk cId="452493775" sldId="325"/>
        </pc:sldMkLst>
        <pc:spChg chg="mod ord">
          <ac:chgData name="Lwin Mie Aye" userId="b41e5645-b545-4c56-ab3a-c8cb339b1142" providerId="ADAL" clId="{BD7ACCC4-8CD0-4A2B-97B8-A18E9BB19925}" dt="2020-08-17T09:25:18.366" v="235" actId="700"/>
          <ac:spMkLst>
            <pc:docMk/>
            <pc:sldMk cId="452493775" sldId="325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5:18.366" v="235" actId="700"/>
          <ac:spMkLst>
            <pc:docMk/>
            <pc:sldMk cId="452493775" sldId="325"/>
            <ac:spMk id="51201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57:27.263" v="432" actId="1076"/>
          <ac:spMkLst>
            <pc:docMk/>
            <pc:sldMk cId="452493775" sldId="325"/>
            <ac:spMk id="63491" creationId="{00000000-0000-0000-0000-000000000000}"/>
          </ac:spMkLst>
        </pc:spChg>
        <pc:graphicFrameChg chg="mod modGraphic">
          <ac:chgData name="Lwin Mie Aye" userId="b41e5645-b545-4c56-ab3a-c8cb339b1142" providerId="ADAL" clId="{BD7ACCC4-8CD0-4A2B-97B8-A18E9BB19925}" dt="2020-08-17T09:57:32.081" v="434" actId="1076"/>
          <ac:graphicFrameMkLst>
            <pc:docMk/>
            <pc:sldMk cId="452493775" sldId="325"/>
            <ac:graphicFrameMk id="6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5:23.706" v="238" actId="1076"/>
          <ac:picMkLst>
            <pc:docMk/>
            <pc:sldMk cId="452493775" sldId="325"/>
            <ac:picMk id="2" creationId="{00000000-0000-0000-0000-000000000000}"/>
          </ac:picMkLst>
        </pc:picChg>
      </pc:sldChg>
      <pc:sldChg chg="modSp mod modClrScheme modAnim chgLayout modNotes">
        <pc:chgData name="Lwin Mie Aye" userId="b41e5645-b545-4c56-ab3a-c8cb339b1142" providerId="ADAL" clId="{BD7ACCC4-8CD0-4A2B-97B8-A18E9BB19925}" dt="2020-08-17T09:57:47.889" v="450" actId="20577"/>
        <pc:sldMkLst>
          <pc:docMk/>
          <pc:sldMk cId="1351871376" sldId="326"/>
        </pc:sldMkLst>
        <pc:spChg chg="mod ord">
          <ac:chgData name="Lwin Mie Aye" userId="b41e5645-b545-4c56-ab3a-c8cb339b1142" providerId="ADAL" clId="{BD7ACCC4-8CD0-4A2B-97B8-A18E9BB19925}" dt="2020-08-17T09:25:31.783" v="240" actId="700"/>
          <ac:spMkLst>
            <pc:docMk/>
            <pc:sldMk cId="1351871376" sldId="326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5:31.783" v="240" actId="700"/>
          <ac:spMkLst>
            <pc:docMk/>
            <pc:sldMk cId="1351871376" sldId="326"/>
            <ac:spMk id="64514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57:47.889" v="450" actId="20577"/>
          <ac:spMkLst>
            <pc:docMk/>
            <pc:sldMk cId="1351871376" sldId="326"/>
            <ac:spMk id="64515" creationId="{00000000-0000-0000-0000-000000000000}"/>
          </ac:spMkLst>
        </pc:spChg>
        <pc:graphicFrameChg chg="mod modGraphic">
          <ac:chgData name="Lwin Mie Aye" userId="b41e5645-b545-4c56-ab3a-c8cb339b1142" providerId="ADAL" clId="{BD7ACCC4-8CD0-4A2B-97B8-A18E9BB19925}" dt="2020-08-17T09:25:43.980" v="245" actId="403"/>
          <ac:graphicFrameMkLst>
            <pc:docMk/>
            <pc:sldMk cId="1351871376" sldId="326"/>
            <ac:graphicFrameMk id="6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5:34.698" v="242" actId="1076"/>
          <ac:picMkLst>
            <pc:docMk/>
            <pc:sldMk cId="1351871376" sldId="326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5:58.109" v="251" actId="404"/>
        <pc:sldMkLst>
          <pc:docMk/>
          <pc:sldMk cId="1916453450" sldId="327"/>
        </pc:sldMkLst>
        <pc:spChg chg="mod ord">
          <ac:chgData name="Lwin Mie Aye" userId="b41e5645-b545-4c56-ab3a-c8cb339b1142" providerId="ADAL" clId="{BD7ACCC4-8CD0-4A2B-97B8-A18E9BB19925}" dt="2020-08-17T09:25:48.299" v="246" actId="700"/>
          <ac:spMkLst>
            <pc:docMk/>
            <pc:sldMk cId="1916453450" sldId="327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5:48.299" v="246" actId="700"/>
          <ac:spMkLst>
            <pc:docMk/>
            <pc:sldMk cId="1916453450" sldId="327"/>
            <ac:spMk id="55298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5:48.299" v="246" actId="700"/>
          <ac:spMkLst>
            <pc:docMk/>
            <pc:sldMk cId="1916453450" sldId="327"/>
            <ac:spMk id="65571" creationId="{00000000-0000-0000-0000-000000000000}"/>
          </ac:spMkLst>
        </pc:spChg>
        <pc:graphicFrameChg chg="mod modGraphic">
          <ac:chgData name="Lwin Mie Aye" userId="b41e5645-b545-4c56-ab3a-c8cb339b1142" providerId="ADAL" clId="{BD7ACCC4-8CD0-4A2B-97B8-A18E9BB19925}" dt="2020-08-17T09:25:58.109" v="251" actId="404"/>
          <ac:graphicFrameMkLst>
            <pc:docMk/>
            <pc:sldMk cId="1916453450" sldId="327"/>
            <ac:graphicFrameMk id="5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5:50.586" v="247" actId="1076"/>
          <ac:picMkLst>
            <pc:docMk/>
            <pc:sldMk cId="1916453450" sldId="327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6:57.730" v="286" actId="20577"/>
        <pc:sldMkLst>
          <pc:docMk/>
          <pc:sldMk cId="4076262923" sldId="328"/>
        </pc:sldMkLst>
        <pc:spChg chg="mod ord">
          <ac:chgData name="Lwin Mie Aye" userId="b41e5645-b545-4c56-ab3a-c8cb339b1142" providerId="ADAL" clId="{BD7ACCC4-8CD0-4A2B-97B8-A18E9BB19925}" dt="2020-08-17T09:26:03.267" v="252" actId="700"/>
          <ac:spMkLst>
            <pc:docMk/>
            <pc:sldMk cId="4076262923" sldId="328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6:03.267" v="252" actId="700"/>
          <ac:spMkLst>
            <pc:docMk/>
            <pc:sldMk cId="4076262923" sldId="328"/>
            <ac:spMk id="4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6:57.730" v="286" actId="20577"/>
          <ac:spMkLst>
            <pc:docMk/>
            <pc:sldMk cId="4076262923" sldId="328"/>
            <ac:spMk id="57346" creationId="{00000000-0000-0000-0000-000000000000}"/>
          </ac:spMkLst>
        </pc:spChg>
        <pc:graphicFrameChg chg="mod">
          <ac:chgData name="Lwin Mie Aye" userId="b41e5645-b545-4c56-ab3a-c8cb339b1142" providerId="ADAL" clId="{BD7ACCC4-8CD0-4A2B-97B8-A18E9BB19925}" dt="2020-08-17T09:26:41.517" v="281" actId="1076"/>
          <ac:graphicFrameMkLst>
            <pc:docMk/>
            <pc:sldMk cId="4076262923" sldId="328"/>
            <ac:graphicFrameMk id="6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6:06.064" v="253" actId="1076"/>
          <ac:picMkLst>
            <pc:docMk/>
            <pc:sldMk cId="4076262923" sldId="328"/>
            <ac:picMk id="2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7:43.373" v="293" actId="1076"/>
        <pc:sldMkLst>
          <pc:docMk/>
          <pc:sldMk cId="3378273457" sldId="330"/>
        </pc:sldMkLst>
        <pc:spChg chg="mod ord">
          <ac:chgData name="Lwin Mie Aye" userId="b41e5645-b545-4c56-ab3a-c8cb339b1142" providerId="ADAL" clId="{BD7ACCC4-8CD0-4A2B-97B8-A18E9BB19925}" dt="2020-08-17T09:27:41.274" v="292" actId="700"/>
          <ac:spMkLst>
            <pc:docMk/>
            <pc:sldMk cId="3378273457" sldId="330"/>
            <ac:spMk id="61441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7:41.274" v="292" actId="700"/>
          <ac:spMkLst>
            <pc:docMk/>
            <pc:sldMk cId="3378273457" sldId="330"/>
            <ac:spMk id="6144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7:41.274" v="292" actId="700"/>
          <ac:spMkLst>
            <pc:docMk/>
            <pc:sldMk cId="3378273457" sldId="330"/>
            <ac:spMk id="61443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3378273457" sldId="330"/>
            <ac:spMk id="61444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27:43.373" v="293" actId="1076"/>
          <ac:picMkLst>
            <pc:docMk/>
            <pc:sldMk cId="3378273457" sldId="330"/>
            <ac:picMk id="2" creationId="{00000000-0000-0000-0000-000000000000}"/>
          </ac:picMkLst>
        </pc:picChg>
      </pc:sldChg>
      <pc:sldChg chg="addSp delSp modSp mod modClrScheme delAnim chgLayout modNotes">
        <pc:chgData name="Lwin Mie Aye" userId="b41e5645-b545-4c56-ab3a-c8cb339b1142" providerId="ADAL" clId="{BD7ACCC4-8CD0-4A2B-97B8-A18E9BB19925}" dt="2020-08-17T09:27:36.523" v="291" actId="478"/>
        <pc:sldMkLst>
          <pc:docMk/>
          <pc:sldMk cId="1613600063" sldId="331"/>
        </pc:sldMkLst>
        <pc:spChg chg="mod ord">
          <ac:chgData name="Lwin Mie Aye" userId="b41e5645-b545-4c56-ab3a-c8cb339b1142" providerId="ADAL" clId="{BD7ACCC4-8CD0-4A2B-97B8-A18E9BB19925}" dt="2020-08-17T09:27:07.625" v="289" actId="700"/>
          <ac:spMkLst>
            <pc:docMk/>
            <pc:sldMk cId="1613600063" sldId="331"/>
            <ac:spMk id="3" creationId="{00000000-0000-0000-0000-000000000000}"/>
          </ac:spMkLst>
        </pc:spChg>
        <pc:spChg chg="add del mod ord">
          <ac:chgData name="Lwin Mie Aye" userId="b41e5645-b545-4c56-ab3a-c8cb339b1142" providerId="ADAL" clId="{BD7ACCC4-8CD0-4A2B-97B8-A18E9BB19925}" dt="2020-08-17T09:27:07.625" v="289" actId="700"/>
          <ac:spMkLst>
            <pc:docMk/>
            <pc:sldMk cId="1613600063" sldId="331"/>
            <ac:spMk id="5" creationId="{46E22053-944E-4F8F-B668-7301622E9C99}"/>
          </ac:spMkLst>
        </pc:spChg>
        <pc:spChg chg="mod">
          <ac:chgData name="Lwin Mie Aye" userId="b41e5645-b545-4c56-ab3a-c8cb339b1142" providerId="ADAL" clId="{BD7ACCC4-8CD0-4A2B-97B8-A18E9BB19925}" dt="2020-08-17T09:27:12.449" v="290" actId="14100"/>
          <ac:spMkLst>
            <pc:docMk/>
            <pc:sldMk cId="1613600063" sldId="331"/>
            <ac:spMk id="30726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7:07.625" v="289" actId="700"/>
          <ac:spMkLst>
            <pc:docMk/>
            <pc:sldMk cId="1613600063" sldId="331"/>
            <ac:spMk id="63489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1613600063" sldId="331"/>
            <ac:spMk id="63493" creationId="{00000000-0000-0000-0000-000000000000}"/>
          </ac:spMkLst>
        </pc:spChg>
        <pc:graphicFrameChg chg="mod">
          <ac:chgData name="Lwin Mie Aye" userId="b41e5645-b545-4c56-ab3a-c8cb339b1142" providerId="ADAL" clId="{BD7ACCC4-8CD0-4A2B-97B8-A18E9BB19925}" dt="2020-08-17T08:59:10.074" v="0"/>
          <ac:graphicFrameMkLst>
            <pc:docMk/>
            <pc:sldMk cId="1613600063" sldId="331"/>
            <ac:graphicFrameMk id="63492" creationId="{00000000-0000-0000-0000-000000000000}"/>
          </ac:graphicFrameMkLst>
        </pc:graphicFrameChg>
        <pc:picChg chg="del mod">
          <ac:chgData name="Lwin Mie Aye" userId="b41e5645-b545-4c56-ab3a-c8cb339b1142" providerId="ADAL" clId="{BD7ACCC4-8CD0-4A2B-97B8-A18E9BB19925}" dt="2020-08-17T09:27:36.523" v="291" actId="478"/>
          <ac:picMkLst>
            <pc:docMk/>
            <pc:sldMk cId="1613600063" sldId="331"/>
            <ac:picMk id="2" creationId="{00000000-0000-0000-0000-000000000000}"/>
          </ac:picMkLst>
        </pc:picChg>
        <pc:picChg chg="mod">
          <ac:chgData name="Lwin Mie Aye" userId="b41e5645-b545-4c56-ab3a-c8cb339b1142" providerId="ADAL" clId="{BD7ACCC4-8CD0-4A2B-97B8-A18E9BB19925}" dt="2020-08-17T09:27:02.208" v="287" actId="1076"/>
          <ac:picMkLst>
            <pc:docMk/>
            <pc:sldMk cId="1613600063" sldId="331"/>
            <ac:picMk id="4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28:46.489" v="320" actId="20577"/>
        <pc:sldMkLst>
          <pc:docMk/>
          <pc:sldMk cId="3095874283" sldId="333"/>
        </pc:sldMkLst>
        <pc:spChg chg="mod ord">
          <ac:chgData name="Lwin Mie Aye" userId="b41e5645-b545-4c56-ab3a-c8cb339b1142" providerId="ADAL" clId="{BD7ACCC4-8CD0-4A2B-97B8-A18E9BB19925}" dt="2020-08-17T09:27:48.492" v="294" actId="700"/>
          <ac:spMkLst>
            <pc:docMk/>
            <pc:sldMk cId="3095874283" sldId="333"/>
            <ac:spMk id="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8:46.489" v="320" actId="20577"/>
          <ac:spMkLst>
            <pc:docMk/>
            <pc:sldMk cId="3095874283" sldId="333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7:48.492" v="294" actId="700"/>
          <ac:spMkLst>
            <pc:docMk/>
            <pc:sldMk cId="3095874283" sldId="333"/>
            <ac:spMk id="4" creationId="{00000000-0000-0000-0000-000000000000}"/>
          </ac:spMkLst>
        </pc:spChg>
        <pc:graphicFrameChg chg="mod">
          <ac:chgData name="Lwin Mie Aye" userId="b41e5645-b545-4c56-ab3a-c8cb339b1142" providerId="ADAL" clId="{BD7ACCC4-8CD0-4A2B-97B8-A18E9BB19925}" dt="2020-08-17T09:27:54.565" v="297" actId="1076"/>
          <ac:graphicFrameMkLst>
            <pc:docMk/>
            <pc:sldMk cId="3095874283" sldId="333"/>
            <ac:graphicFrameMk id="6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7:58.182" v="299" actId="1076"/>
          <ac:picMkLst>
            <pc:docMk/>
            <pc:sldMk cId="3095874283" sldId="333"/>
            <ac:picMk id="5" creationId="{00000000-0000-0000-0000-000000000000}"/>
          </ac:picMkLst>
        </pc:picChg>
      </pc:sldChg>
      <pc:sldChg chg="modSp mod modClrScheme chgLayout modNotes">
        <pc:chgData name="Lwin Mie Aye" userId="b41e5645-b545-4c56-ab3a-c8cb339b1142" providerId="ADAL" clId="{BD7ACCC4-8CD0-4A2B-97B8-A18E9BB19925}" dt="2020-08-17T09:30:12.802" v="383" actId="179"/>
        <pc:sldMkLst>
          <pc:docMk/>
          <pc:sldMk cId="2433539123" sldId="335"/>
        </pc:sldMkLst>
        <pc:spChg chg="mod ord">
          <ac:chgData name="Lwin Mie Aye" userId="b41e5645-b545-4c56-ab3a-c8cb339b1142" providerId="ADAL" clId="{BD7ACCC4-8CD0-4A2B-97B8-A18E9BB19925}" dt="2020-08-17T09:28:59.585" v="323" actId="700"/>
          <ac:spMkLst>
            <pc:docMk/>
            <pc:sldMk cId="2433539123" sldId="335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28:59.585" v="323" actId="700"/>
          <ac:spMkLst>
            <pc:docMk/>
            <pc:sldMk cId="2433539123" sldId="335"/>
            <ac:spMk id="5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0:12.802" v="383" actId="179"/>
          <ac:spMkLst>
            <pc:docMk/>
            <pc:sldMk cId="2433539123" sldId="335"/>
            <ac:spMk id="7" creationId="{00000000-0000-0000-0000-000000000000}"/>
          </ac:spMkLst>
        </pc:spChg>
        <pc:graphicFrameChg chg="mod">
          <ac:chgData name="Lwin Mie Aye" userId="b41e5645-b545-4c56-ab3a-c8cb339b1142" providerId="ADAL" clId="{BD7ACCC4-8CD0-4A2B-97B8-A18E9BB19925}" dt="2020-08-17T09:29:06.878" v="326" actId="1076"/>
          <ac:graphicFrameMkLst>
            <pc:docMk/>
            <pc:sldMk cId="2433539123" sldId="335"/>
            <ac:graphicFrameMk id="9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9:02.300" v="325" actId="1076"/>
          <ac:picMkLst>
            <pc:docMk/>
            <pc:sldMk cId="2433539123" sldId="335"/>
            <ac:picMk id="2" creationId="{00000000-0000-0000-0000-000000000000}"/>
          </ac:picMkLst>
        </pc:picChg>
      </pc:sldChg>
      <pc:sldChg chg="delSp modSp mod modClrScheme chgLayout">
        <pc:chgData name="Lwin Mie Aye" userId="b41e5645-b545-4c56-ab3a-c8cb339b1142" providerId="ADAL" clId="{BD7ACCC4-8CD0-4A2B-97B8-A18E9BB19925}" dt="2020-08-17T09:31:46.687" v="403" actId="1076"/>
        <pc:sldMkLst>
          <pc:docMk/>
          <pc:sldMk cId="182140244" sldId="336"/>
        </pc:sldMkLst>
        <pc:spChg chg="mod ord">
          <ac:chgData name="Lwin Mie Aye" userId="b41e5645-b545-4c56-ab3a-c8cb339b1142" providerId="ADAL" clId="{BD7ACCC4-8CD0-4A2B-97B8-A18E9BB19925}" dt="2020-08-17T09:31:46.687" v="403" actId="1076"/>
          <ac:spMkLst>
            <pc:docMk/>
            <pc:sldMk cId="182140244" sldId="336"/>
            <ac:spMk id="4" creationId="{00000000-0000-0000-0000-000000000000}"/>
          </ac:spMkLst>
        </pc:spChg>
        <pc:spChg chg="del mod">
          <ac:chgData name="Lwin Mie Aye" userId="b41e5645-b545-4c56-ab3a-c8cb339b1142" providerId="ADAL" clId="{BD7ACCC4-8CD0-4A2B-97B8-A18E9BB19925}" dt="2020-08-17T09:31:40.169" v="401" actId="478"/>
          <ac:spMkLst>
            <pc:docMk/>
            <pc:sldMk cId="182140244" sldId="336"/>
            <ac:spMk id="6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31:42.040" v="402" actId="1076"/>
          <ac:picMkLst>
            <pc:docMk/>
            <pc:sldMk cId="182140244" sldId="336"/>
            <ac:picMk id="2" creationId="{00000000-0000-0000-0000-000000000000}"/>
          </ac:picMkLst>
        </pc:picChg>
      </pc:sldChg>
      <pc:sldChg chg="addSp delSp modSp mod modClrScheme chgLayout modNotes">
        <pc:chgData name="Lwin Mie Aye" userId="b41e5645-b545-4c56-ab3a-c8cb339b1142" providerId="ADAL" clId="{BD7ACCC4-8CD0-4A2B-97B8-A18E9BB19925}" dt="2020-08-17T09:24:28.972" v="224" actId="1076"/>
        <pc:sldMkLst>
          <pc:docMk/>
          <pc:sldMk cId="3374308360" sldId="338"/>
        </pc:sldMkLst>
        <pc:spChg chg="mod ord">
          <ac:chgData name="Lwin Mie Aye" userId="b41e5645-b545-4c56-ab3a-c8cb339b1142" providerId="ADAL" clId="{BD7ACCC4-8CD0-4A2B-97B8-A18E9BB19925}" dt="2020-08-17T09:24:23.294" v="221" actId="700"/>
          <ac:spMkLst>
            <pc:docMk/>
            <pc:sldMk cId="3374308360" sldId="338"/>
            <ac:spMk id="2" creationId="{00000000-0000-0000-0000-000000000000}"/>
          </ac:spMkLst>
        </pc:spChg>
        <pc:spChg chg="add del mod ord">
          <ac:chgData name="Lwin Mie Aye" userId="b41e5645-b545-4c56-ab3a-c8cb339b1142" providerId="ADAL" clId="{BD7ACCC4-8CD0-4A2B-97B8-A18E9BB19925}" dt="2020-08-17T09:24:20.686" v="220" actId="700"/>
          <ac:spMkLst>
            <pc:docMk/>
            <pc:sldMk cId="3374308360" sldId="338"/>
            <ac:spMk id="4" creationId="{BBB01CF7-EECF-4E15-9C2A-74E4C75D5E02}"/>
          </ac:spMkLst>
        </pc:spChg>
        <pc:spChg chg="mod ord">
          <ac:chgData name="Lwin Mie Aye" userId="b41e5645-b545-4c56-ab3a-c8cb339b1142" providerId="ADAL" clId="{BD7ACCC4-8CD0-4A2B-97B8-A18E9BB19925}" dt="2020-08-17T09:24:23.294" v="221" actId="700"/>
          <ac:spMkLst>
            <pc:docMk/>
            <pc:sldMk cId="3374308360" sldId="338"/>
            <ac:spMk id="5" creationId="{00000000-0000-0000-0000-000000000000}"/>
          </ac:spMkLst>
        </pc:spChg>
        <pc:graphicFrameChg chg="mod modGraphic">
          <ac:chgData name="Lwin Mie Aye" userId="b41e5645-b545-4c56-ab3a-c8cb339b1142" providerId="ADAL" clId="{BD7ACCC4-8CD0-4A2B-97B8-A18E9BB19925}" dt="2020-08-17T09:24:27.431" v="223" actId="14100"/>
          <ac:graphicFrameMkLst>
            <pc:docMk/>
            <pc:sldMk cId="3374308360" sldId="338"/>
            <ac:graphicFrameMk id="6" creationId="{00000000-0000-0000-0000-000000000000}"/>
          </ac:graphicFrameMkLst>
        </pc:graphicFrameChg>
        <pc:picChg chg="mod">
          <ac:chgData name="Lwin Mie Aye" userId="b41e5645-b545-4c56-ab3a-c8cb339b1142" providerId="ADAL" clId="{BD7ACCC4-8CD0-4A2B-97B8-A18E9BB19925}" dt="2020-08-17T09:24:28.972" v="224" actId="1076"/>
          <ac:picMkLst>
            <pc:docMk/>
            <pc:sldMk cId="3374308360" sldId="338"/>
            <ac:picMk id="3" creationId="{00000000-0000-0000-0000-000000000000}"/>
          </ac:picMkLst>
        </pc:picChg>
      </pc:sldChg>
      <pc:sldChg chg="delSp modSp del mod delAnim modNotes">
        <pc:chgData name="Lwin Mie Aye" userId="b41e5645-b545-4c56-ab3a-c8cb339b1142" providerId="ADAL" clId="{BD7ACCC4-8CD0-4A2B-97B8-A18E9BB19925}" dt="2020-08-17T09:00:27.629" v="72" actId="47"/>
        <pc:sldMkLst>
          <pc:docMk/>
          <pc:sldMk cId="3619934212" sldId="340"/>
        </pc:sldMkLst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3619934212" sldId="340"/>
            <ac:spMk id="2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3619934212" sldId="340"/>
            <ac:spMk id="4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3619934212" sldId="340"/>
            <ac:spMk id="8" creationId="{00000000-0000-0000-0000-000000000000}"/>
          </ac:spMkLst>
        </pc:spChg>
        <pc:picChg chg="del mod">
          <ac:chgData name="Lwin Mie Aye" userId="b41e5645-b545-4c56-ab3a-c8cb339b1142" providerId="ADAL" clId="{BD7ACCC4-8CD0-4A2B-97B8-A18E9BB19925}" dt="2020-08-17T09:00:19.930" v="69" actId="21"/>
          <ac:picMkLst>
            <pc:docMk/>
            <pc:sldMk cId="3619934212" sldId="340"/>
            <ac:picMk id="5" creationId="{00000000-0000-0000-0000-000000000000}"/>
          </ac:picMkLst>
        </pc:picChg>
        <pc:picChg chg="mod">
          <ac:chgData name="Lwin Mie Aye" userId="b41e5645-b545-4c56-ab3a-c8cb339b1142" providerId="ADAL" clId="{BD7ACCC4-8CD0-4A2B-97B8-A18E9BB19925}" dt="2020-08-17T08:59:10.074" v="0"/>
          <ac:picMkLst>
            <pc:docMk/>
            <pc:sldMk cId="3619934212" sldId="340"/>
            <ac:picMk id="9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58:42.554" v="452" actId="5793"/>
        <pc:sldMkLst>
          <pc:docMk/>
          <pc:sldMk cId="3398332292" sldId="345"/>
        </pc:sldMkLst>
        <pc:spChg chg="mod ord">
          <ac:chgData name="Lwin Mie Aye" userId="b41e5645-b545-4c56-ab3a-c8cb339b1142" providerId="ADAL" clId="{BD7ACCC4-8CD0-4A2B-97B8-A18E9BB19925}" dt="2020-08-17T09:01:33.006" v="120" actId="700"/>
          <ac:spMkLst>
            <pc:docMk/>
            <pc:sldMk cId="3398332292" sldId="345"/>
            <ac:spMk id="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58:42.554" v="452" actId="5793"/>
          <ac:spMkLst>
            <pc:docMk/>
            <pc:sldMk cId="3398332292" sldId="345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01:33.006" v="120" actId="700"/>
          <ac:spMkLst>
            <pc:docMk/>
            <pc:sldMk cId="3398332292" sldId="345"/>
            <ac:spMk id="4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01:24.703" v="118" actId="1076"/>
          <ac:picMkLst>
            <pc:docMk/>
            <pc:sldMk cId="3398332292" sldId="345"/>
            <ac:picMk id="5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30:19.968" v="385" actId="1076"/>
        <pc:sldMkLst>
          <pc:docMk/>
          <pc:sldMk cId="2845897727" sldId="346"/>
        </pc:sldMkLst>
        <pc:spChg chg="mod ord">
          <ac:chgData name="Lwin Mie Aye" userId="b41e5645-b545-4c56-ab3a-c8cb339b1142" providerId="ADAL" clId="{BD7ACCC4-8CD0-4A2B-97B8-A18E9BB19925}" dt="2020-08-17T09:30:17.575" v="384" actId="700"/>
          <ac:spMkLst>
            <pc:docMk/>
            <pc:sldMk cId="2845897727" sldId="346"/>
            <ac:spMk id="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0:17.575" v="384" actId="700"/>
          <ac:spMkLst>
            <pc:docMk/>
            <pc:sldMk cId="2845897727" sldId="346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0:17.575" v="384" actId="700"/>
          <ac:spMkLst>
            <pc:docMk/>
            <pc:sldMk cId="2845897727" sldId="346"/>
            <ac:spMk id="4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30:19.968" v="385" actId="1076"/>
          <ac:picMkLst>
            <pc:docMk/>
            <pc:sldMk cId="2845897727" sldId="346"/>
            <ac:picMk id="5" creationId="{00000000-0000-0000-0000-000000000000}"/>
          </ac:picMkLst>
        </pc:picChg>
      </pc:sldChg>
      <pc:sldChg chg="modSp mod modClrScheme chgLayout">
        <pc:chgData name="Lwin Mie Aye" userId="b41e5645-b545-4c56-ab3a-c8cb339b1142" providerId="ADAL" clId="{BD7ACCC4-8CD0-4A2B-97B8-A18E9BB19925}" dt="2020-08-17T09:31:11.731" v="396" actId="14100"/>
        <pc:sldMkLst>
          <pc:docMk/>
          <pc:sldMk cId="844645672" sldId="347"/>
        </pc:sldMkLst>
        <pc:spChg chg="mod">
          <ac:chgData name="Lwin Mie Aye" userId="b41e5645-b545-4c56-ab3a-c8cb339b1142" providerId="ADAL" clId="{BD7ACCC4-8CD0-4A2B-97B8-A18E9BB19925}" dt="2020-08-17T09:31:06.494" v="395" actId="113"/>
          <ac:spMkLst>
            <pc:docMk/>
            <pc:sldMk cId="844645672" sldId="347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0:54.686" v="392" actId="700"/>
          <ac:spMkLst>
            <pc:docMk/>
            <pc:sldMk cId="844645672" sldId="347"/>
            <ac:spMk id="4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0:54.686" v="392" actId="700"/>
          <ac:spMkLst>
            <pc:docMk/>
            <pc:sldMk cId="844645672" sldId="347"/>
            <ac:spMk id="6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9:31:01.356" v="394" actId="1076"/>
          <ac:spMkLst>
            <pc:docMk/>
            <pc:sldMk cId="844645672" sldId="347"/>
            <ac:spMk id="8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9:31:11.731" v="396" actId="14100"/>
          <ac:spMkLst>
            <pc:docMk/>
            <pc:sldMk cId="844645672" sldId="347"/>
            <ac:spMk id="9" creationId="{00000000-0000-0000-0000-000000000000}"/>
          </ac:spMkLst>
        </pc:spChg>
        <pc:grpChg chg="mod">
          <ac:chgData name="Lwin Mie Aye" userId="b41e5645-b545-4c56-ab3a-c8cb339b1142" providerId="ADAL" clId="{BD7ACCC4-8CD0-4A2B-97B8-A18E9BB19925}" dt="2020-08-17T09:31:06.494" v="395" actId="113"/>
          <ac:grpSpMkLst>
            <pc:docMk/>
            <pc:sldMk cId="844645672" sldId="347"/>
            <ac:grpSpMk id="7" creationId="{00000000-0000-0000-0000-000000000000}"/>
          </ac:grpSpMkLst>
        </pc:grpChg>
        <pc:grpChg chg="mod">
          <ac:chgData name="Lwin Mie Aye" userId="b41e5645-b545-4c56-ab3a-c8cb339b1142" providerId="ADAL" clId="{BD7ACCC4-8CD0-4A2B-97B8-A18E9BB19925}" dt="2020-08-17T09:31:06.494" v="395" actId="113"/>
          <ac:grpSpMkLst>
            <pc:docMk/>
            <pc:sldMk cId="844645672" sldId="347"/>
            <ac:grpSpMk id="10" creationId="{00000000-0000-0000-0000-000000000000}"/>
          </ac:grpSpMkLst>
        </pc:grpChg>
        <pc:picChg chg="mod">
          <ac:chgData name="Lwin Mie Aye" userId="b41e5645-b545-4c56-ab3a-c8cb339b1142" providerId="ADAL" clId="{BD7ACCC4-8CD0-4A2B-97B8-A18E9BB19925}" dt="2020-08-17T09:30:50.386" v="391" actId="1076"/>
          <ac:picMkLst>
            <pc:docMk/>
            <pc:sldMk cId="844645672" sldId="347"/>
            <ac:picMk id="5" creationId="{00000000-0000-0000-0000-000000000000}"/>
          </ac:picMkLst>
        </pc:picChg>
        <pc:picChg chg="mod">
          <ac:chgData name="Lwin Mie Aye" userId="b41e5645-b545-4c56-ab3a-c8cb339b1142" providerId="ADAL" clId="{BD7ACCC4-8CD0-4A2B-97B8-A18E9BB19925}" dt="2020-08-17T09:31:06.494" v="395" actId="113"/>
          <ac:picMkLst>
            <pc:docMk/>
            <pc:sldMk cId="844645672" sldId="347"/>
            <ac:picMk id="19458" creationId="{00000000-0000-0000-0000-000000000000}"/>
          </ac:picMkLst>
        </pc:picChg>
      </pc:sldChg>
      <pc:sldChg chg="addSp delSp modSp mod modClrScheme chgLayout modNotes">
        <pc:chgData name="Lwin Mie Aye" userId="b41e5645-b545-4c56-ab3a-c8cb339b1142" providerId="ADAL" clId="{BD7ACCC4-8CD0-4A2B-97B8-A18E9BB19925}" dt="2020-08-17T09:31:24.133" v="399" actId="700"/>
        <pc:sldMkLst>
          <pc:docMk/>
          <pc:sldMk cId="946080251" sldId="348"/>
        </pc:sldMkLst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946080251" sldId="348"/>
            <ac:spMk id="2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1:24.133" v="399" actId="700"/>
          <ac:spMkLst>
            <pc:docMk/>
            <pc:sldMk cId="946080251" sldId="348"/>
            <ac:spMk id="4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1:24.133" v="399" actId="700"/>
          <ac:spMkLst>
            <pc:docMk/>
            <pc:sldMk cId="946080251" sldId="348"/>
            <ac:spMk id="6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946080251" sldId="348"/>
            <ac:spMk id="7" creationId="{00000000-0000-0000-0000-000000000000}"/>
          </ac:spMkLst>
        </pc:spChg>
        <pc:spChg chg="add del mod ord">
          <ac:chgData name="Lwin Mie Aye" userId="b41e5645-b545-4c56-ab3a-c8cb339b1142" providerId="ADAL" clId="{BD7ACCC4-8CD0-4A2B-97B8-A18E9BB19925}" dt="2020-08-17T09:31:24.133" v="399" actId="700"/>
          <ac:spMkLst>
            <pc:docMk/>
            <pc:sldMk cId="946080251" sldId="348"/>
            <ac:spMk id="8" creationId="{E97A6A92-CDDD-425C-AFC4-0FBA267C8C81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k cId="946080251" sldId="348"/>
            <ac:spMk id="9" creationId="{00000000-0000-0000-0000-000000000000}"/>
          </ac:spMkLst>
        </pc:spChg>
        <pc:picChg chg="mod">
          <ac:chgData name="Lwin Mie Aye" userId="b41e5645-b545-4c56-ab3a-c8cb339b1142" providerId="ADAL" clId="{BD7ACCC4-8CD0-4A2B-97B8-A18E9BB19925}" dt="2020-08-17T09:31:19.051" v="397" actId="1076"/>
          <ac:picMkLst>
            <pc:docMk/>
            <pc:sldMk cId="946080251" sldId="348"/>
            <ac:picMk id="3" creationId="{00000000-0000-0000-0000-000000000000}"/>
          </ac:picMkLst>
        </pc:picChg>
        <pc:picChg chg="mod">
          <ac:chgData name="Lwin Mie Aye" userId="b41e5645-b545-4c56-ab3a-c8cb339b1142" providerId="ADAL" clId="{BD7ACCC4-8CD0-4A2B-97B8-A18E9BB19925}" dt="2020-08-17T08:59:10.074" v="0"/>
          <ac:picMkLst>
            <pc:docMk/>
            <pc:sldMk cId="946080251" sldId="348"/>
            <ac:picMk id="5" creationId="{00000000-0000-0000-0000-000000000000}"/>
          </ac:picMkLst>
        </pc:picChg>
      </pc:sldChg>
      <pc:sldChg chg="addSp delSp modSp mod setBg modClrScheme chgLayout">
        <pc:chgData name="Lwin Mie Aye" userId="b41e5645-b545-4c56-ab3a-c8cb339b1142" providerId="ADAL" clId="{BD7ACCC4-8CD0-4A2B-97B8-A18E9BB19925}" dt="2020-08-17T09:30:43.724" v="390" actId="26606"/>
        <pc:sldMkLst>
          <pc:docMk/>
          <pc:sldMk cId="3777268920" sldId="349"/>
        </pc:sldMkLst>
        <pc:spChg chg="del mod ord">
          <ac:chgData name="Lwin Mie Aye" userId="b41e5645-b545-4c56-ab3a-c8cb339b1142" providerId="ADAL" clId="{BD7ACCC4-8CD0-4A2B-97B8-A18E9BB19925}" dt="2020-08-17T09:30:26.788" v="386" actId="700"/>
          <ac:spMkLst>
            <pc:docMk/>
            <pc:sldMk cId="3777268920" sldId="349"/>
            <ac:spMk id="2" creationId="{00000000-0000-0000-0000-000000000000}"/>
          </ac:spMkLst>
        </pc:spChg>
        <pc:spChg chg="add del mod ord">
          <ac:chgData name="Lwin Mie Aye" userId="b41e5645-b545-4c56-ab3a-c8cb339b1142" providerId="ADAL" clId="{BD7ACCC4-8CD0-4A2B-97B8-A18E9BB19925}" dt="2020-08-17T09:30:43.724" v="390" actId="26606"/>
          <ac:spMkLst>
            <pc:docMk/>
            <pc:sldMk cId="3777268920" sldId="349"/>
            <ac:spMk id="3" creationId="{00000000-0000-0000-0000-000000000000}"/>
          </ac:spMkLst>
        </pc:spChg>
        <pc:spChg chg="mod ord">
          <ac:chgData name="Lwin Mie Aye" userId="b41e5645-b545-4c56-ab3a-c8cb339b1142" providerId="ADAL" clId="{BD7ACCC4-8CD0-4A2B-97B8-A18E9BB19925}" dt="2020-08-17T09:30:43.724" v="390" actId="26606"/>
          <ac:spMkLst>
            <pc:docMk/>
            <pc:sldMk cId="3777268920" sldId="349"/>
            <ac:spMk id="4" creationId="{00000000-0000-0000-0000-000000000000}"/>
          </ac:spMkLst>
        </pc:spChg>
        <pc:spChg chg="add del mod ord">
          <ac:chgData name="Lwin Mie Aye" userId="b41e5645-b545-4c56-ab3a-c8cb339b1142" providerId="ADAL" clId="{BD7ACCC4-8CD0-4A2B-97B8-A18E9BB19925}" dt="2020-08-17T09:30:30.685" v="388" actId="700"/>
          <ac:spMkLst>
            <pc:docMk/>
            <pc:sldMk cId="3777268920" sldId="349"/>
            <ac:spMk id="5" creationId="{A5512E2F-6A06-425E-9172-5250C23589F7}"/>
          </ac:spMkLst>
        </pc:spChg>
        <pc:spChg chg="add mod ord">
          <ac:chgData name="Lwin Mie Aye" userId="b41e5645-b545-4c56-ab3a-c8cb339b1142" providerId="ADAL" clId="{BD7ACCC4-8CD0-4A2B-97B8-A18E9BB19925}" dt="2020-08-17T09:30:43.724" v="390" actId="26606"/>
          <ac:spMkLst>
            <pc:docMk/>
            <pc:sldMk cId="3777268920" sldId="349"/>
            <ac:spMk id="6" creationId="{DF679CF5-3B46-4B8E-A440-2706ECA452AE}"/>
          </ac:spMkLst>
        </pc:spChg>
        <pc:spChg chg="add del">
          <ac:chgData name="Lwin Mie Aye" userId="b41e5645-b545-4c56-ab3a-c8cb339b1142" providerId="ADAL" clId="{BD7ACCC4-8CD0-4A2B-97B8-A18E9BB19925}" dt="2020-08-17T09:30:43.724" v="390" actId="26606"/>
          <ac:spMkLst>
            <pc:docMk/>
            <pc:sldMk cId="3777268920" sldId="349"/>
            <ac:spMk id="12" creationId="{37E32B78-23DD-4E77-8B9C-7779E3BF20C2}"/>
          </ac:spMkLst>
        </pc:spChg>
        <pc:graphicFrameChg chg="add del">
          <ac:chgData name="Lwin Mie Aye" userId="b41e5645-b545-4c56-ab3a-c8cb339b1142" providerId="ADAL" clId="{BD7ACCC4-8CD0-4A2B-97B8-A18E9BB19925}" dt="2020-08-17T09:30:43.724" v="390" actId="26606"/>
          <ac:graphicFrameMkLst>
            <pc:docMk/>
            <pc:sldMk cId="3777268920" sldId="349"/>
            <ac:graphicFrameMk id="8" creationId="{524EEC8A-6FB9-4FBF-9EFB-64E78F407125}"/>
          </ac:graphicFrameMkLst>
        </pc:graphicFrameChg>
      </pc:sldChg>
      <pc:sldChg chg="modSp new mod">
        <pc:chgData name="Lwin Mie Aye" userId="b41e5645-b545-4c56-ab3a-c8cb339b1142" providerId="ADAL" clId="{BD7ACCC4-8CD0-4A2B-97B8-A18E9BB19925}" dt="2020-08-17T09:01:14.921" v="115" actId="12"/>
        <pc:sldMkLst>
          <pc:docMk/>
          <pc:sldMk cId="3951736447" sldId="350"/>
        </pc:sldMkLst>
        <pc:spChg chg="mod">
          <ac:chgData name="Lwin Mie Aye" userId="b41e5645-b545-4c56-ab3a-c8cb339b1142" providerId="ADAL" clId="{BD7ACCC4-8CD0-4A2B-97B8-A18E9BB19925}" dt="2020-08-17T09:00:44.920" v="108" actId="20577"/>
          <ac:spMkLst>
            <pc:docMk/>
            <pc:sldMk cId="3951736447" sldId="350"/>
            <ac:spMk id="2" creationId="{0D8FE0E8-BCB2-4817-B633-A6F15D16C9E4}"/>
          </ac:spMkLst>
        </pc:spChg>
        <pc:spChg chg="mod">
          <ac:chgData name="Lwin Mie Aye" userId="b41e5645-b545-4c56-ab3a-c8cb339b1142" providerId="ADAL" clId="{BD7ACCC4-8CD0-4A2B-97B8-A18E9BB19925}" dt="2020-08-17T09:01:14.921" v="115" actId="12"/>
          <ac:spMkLst>
            <pc:docMk/>
            <pc:sldMk cId="3951736447" sldId="350"/>
            <ac:spMk id="3" creationId="{BC2A6757-9935-4619-989A-C7B35F4C061F}"/>
          </ac:spMkLst>
        </pc:spChg>
      </pc:sldChg>
      <pc:sldChg chg="addSp delSp modSp new del mod modClrScheme chgLayout">
        <pc:chgData name="Lwin Mie Aye" userId="b41e5645-b545-4c56-ab3a-c8cb339b1142" providerId="ADAL" clId="{BD7ACCC4-8CD0-4A2B-97B8-A18E9BB19925}" dt="2020-08-17T09:55:59.618" v="427" actId="47"/>
        <pc:sldMkLst>
          <pc:docMk/>
          <pc:sldMk cId="3888996795" sldId="351"/>
        </pc:sldMkLst>
        <pc:spChg chg="del mod ord">
          <ac:chgData name="Lwin Mie Aye" userId="b41e5645-b545-4c56-ab3a-c8cb339b1142" providerId="ADAL" clId="{BD7ACCC4-8CD0-4A2B-97B8-A18E9BB19925}" dt="2020-08-17T09:55:45.812" v="425" actId="700"/>
          <ac:spMkLst>
            <pc:docMk/>
            <pc:sldMk cId="3888996795" sldId="351"/>
            <ac:spMk id="2" creationId="{621EC588-5276-4A61-9BC7-4C9EC6E2D98D}"/>
          </ac:spMkLst>
        </pc:spChg>
        <pc:spChg chg="mod ord">
          <ac:chgData name="Lwin Mie Aye" userId="b41e5645-b545-4c56-ab3a-c8cb339b1142" providerId="ADAL" clId="{BD7ACCC4-8CD0-4A2B-97B8-A18E9BB19925}" dt="2020-08-17T09:55:45.812" v="425" actId="700"/>
          <ac:spMkLst>
            <pc:docMk/>
            <pc:sldMk cId="3888996795" sldId="351"/>
            <ac:spMk id="3" creationId="{BF8E8813-BCDD-46D2-81F3-7A79D7152057}"/>
          </ac:spMkLst>
        </pc:spChg>
        <pc:spChg chg="add mod ord">
          <ac:chgData name="Lwin Mie Aye" userId="b41e5645-b545-4c56-ab3a-c8cb339b1142" providerId="ADAL" clId="{BD7ACCC4-8CD0-4A2B-97B8-A18E9BB19925}" dt="2020-08-17T09:55:45.812" v="425" actId="700"/>
          <ac:spMkLst>
            <pc:docMk/>
            <pc:sldMk cId="3888996795" sldId="351"/>
            <ac:spMk id="4" creationId="{1E9DE79E-A40A-4536-B158-AE573C9C6DF8}"/>
          </ac:spMkLst>
        </pc:spChg>
        <pc:spChg chg="add mod ord">
          <ac:chgData name="Lwin Mie Aye" userId="b41e5645-b545-4c56-ab3a-c8cb339b1142" providerId="ADAL" clId="{BD7ACCC4-8CD0-4A2B-97B8-A18E9BB19925}" dt="2020-08-17T09:55:45.812" v="425" actId="700"/>
          <ac:spMkLst>
            <pc:docMk/>
            <pc:sldMk cId="3888996795" sldId="351"/>
            <ac:spMk id="5" creationId="{1CA03F2B-E66D-405E-ABD8-245F30924E2D}"/>
          </ac:spMkLst>
        </pc:spChg>
      </pc:sldChg>
      <pc:sldChg chg="add">
        <pc:chgData name="Lwin Mie Aye" userId="b41e5645-b545-4c56-ab3a-c8cb339b1142" providerId="ADAL" clId="{BD7ACCC4-8CD0-4A2B-97B8-A18E9BB19925}" dt="2020-08-17T09:55:57.956" v="426"/>
        <pc:sldMkLst>
          <pc:docMk/>
          <pc:sldMk cId="2958193842" sldId="352"/>
        </pc:sldMkLst>
      </pc:sldChg>
      <pc:sldMasterChg chg="modSp modSldLayout">
        <pc:chgData name="Lwin Mie Aye" userId="b41e5645-b545-4c56-ab3a-c8cb339b1142" providerId="ADAL" clId="{BD7ACCC4-8CD0-4A2B-97B8-A18E9BB19925}" dt="2020-08-17T08:59:10.074" v="0"/>
        <pc:sldMasterMkLst>
          <pc:docMk/>
          <pc:sldMasterMk cId="952959491" sldId="2147483746"/>
        </pc:sldMasterMkLst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asterMk cId="952959491" sldId="2147483746"/>
            <ac:spMk id="2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asterMk cId="952959491" sldId="2147483746"/>
            <ac:spMk id="3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asterMk cId="952959491" sldId="2147483746"/>
            <ac:spMk id="4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asterMk cId="952959491" sldId="2147483746"/>
            <ac:spMk id="5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asterMk cId="952959491" sldId="2147483746"/>
            <ac:spMk id="6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asterMk cId="952959491" sldId="2147483746"/>
            <ac:spMk id="7" creationId="{00000000-0000-0000-0000-000000000000}"/>
          </ac:spMkLst>
        </pc:spChg>
        <pc:spChg chg="mod">
          <ac:chgData name="Lwin Mie Aye" userId="b41e5645-b545-4c56-ab3a-c8cb339b1142" providerId="ADAL" clId="{BD7ACCC4-8CD0-4A2B-97B8-A18E9BB19925}" dt="2020-08-17T08:59:10.074" v="0"/>
          <ac:spMkLst>
            <pc:docMk/>
            <pc:sldMasterMk cId="952959491" sldId="2147483746"/>
            <ac:spMk id="9" creationId="{00000000-0000-0000-0000-000000000000}"/>
          </ac:spMkLst>
        </pc:spChg>
        <pc:cxnChg chg="mod">
          <ac:chgData name="Lwin Mie Aye" userId="b41e5645-b545-4c56-ab3a-c8cb339b1142" providerId="ADAL" clId="{BD7ACCC4-8CD0-4A2B-97B8-A18E9BB19925}" dt="2020-08-17T08:59:10.074" v="0"/>
          <ac:cxnSpMkLst>
            <pc:docMk/>
            <pc:sldMasterMk cId="952959491" sldId="2147483746"/>
            <ac:cxnSpMk id="10" creationId="{00000000-0000-0000-0000-000000000000}"/>
          </ac:cxnSpMkLst>
        </pc:cxn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553989303" sldId="2147483747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553989303" sldId="2147483747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553989303" sldId="2147483747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553989303" sldId="2147483747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553989303" sldId="2147483747"/>
              <ac:spMk id="8" creationId="{00000000-0000-0000-0000-000000000000}"/>
            </ac:spMkLst>
          </pc:spChg>
          <pc:cxnChg chg="mod">
            <ac:chgData name="Lwin Mie Aye" userId="b41e5645-b545-4c56-ab3a-c8cb339b1142" providerId="ADAL" clId="{BD7ACCC4-8CD0-4A2B-97B8-A18E9BB19925}" dt="2020-08-17T08:59:10.074" v="0"/>
            <ac:cxnSpMkLst>
              <pc:docMk/>
              <pc:sldMasterMk cId="952959491" sldId="2147483746"/>
              <pc:sldLayoutMk cId="553989303" sldId="2147483747"/>
              <ac:cxnSpMk id="9" creationId="{00000000-0000-0000-0000-000000000000}"/>
            </ac:cxnSpMkLst>
          </pc:cxn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873280308" sldId="2147483749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873280308" sldId="2147483749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873280308" sldId="2147483749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873280308" sldId="2147483749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873280308" sldId="2147483749"/>
              <ac:spMk id="8" creationId="{00000000-0000-0000-0000-000000000000}"/>
            </ac:spMkLst>
          </pc:spChg>
          <pc:cxnChg chg="mod">
            <ac:chgData name="Lwin Mie Aye" userId="b41e5645-b545-4c56-ab3a-c8cb339b1142" providerId="ADAL" clId="{BD7ACCC4-8CD0-4A2B-97B8-A18E9BB19925}" dt="2020-08-17T08:59:10.074" v="0"/>
            <ac:cxnSpMkLst>
              <pc:docMk/>
              <pc:sldMasterMk cId="952959491" sldId="2147483746"/>
              <pc:sldLayoutMk cId="873280308" sldId="2147483749"/>
              <ac:cxnSpMk id="9" creationId="{00000000-0000-0000-0000-000000000000}"/>
            </ac:cxnSpMkLst>
          </pc:cxn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1541287174" sldId="2147483750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41287174" sldId="2147483750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41287174" sldId="2147483750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41287174" sldId="2147483750"/>
              <ac:spMk id="8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4079956045" sldId="2147483751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4079956045" sldId="2147483751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4079956045" sldId="2147483751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4079956045" sldId="2147483751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4079956045" sldId="2147483751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4079956045" sldId="2147483751"/>
              <ac:spMk id="10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849480953" sldId="2147483753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849480953" sldId="2147483753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849480953" sldId="2147483753"/>
              <ac:spMk id="6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676119091" sldId="2147483754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676119091" sldId="2147483754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676119091" sldId="2147483754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676119091" sldId="2147483754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676119091" sldId="2147483754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676119091" sldId="2147483754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676119091" sldId="2147483754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676119091" sldId="2147483754"/>
              <ac:spMk id="9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1582704193" sldId="2147483755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82704193" sldId="2147483755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82704193" sldId="2147483755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82704193" sldId="2147483755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82704193" sldId="2147483755"/>
              <ac:spMk id="8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1582704193" sldId="2147483755"/>
              <ac:spMk id="9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2392044213" sldId="2147483757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392044213" sldId="2147483757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392044213" sldId="2147483757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392044213" sldId="2147483757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392044213" sldId="2147483757"/>
              <ac:spMk id="8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2475511971" sldId="2147483758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475511971" sldId="2147483758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475511971" sldId="2147483758"/>
              <ac:spMk id="3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2507410964" sldId="2147483759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507410964" sldId="2147483759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507410964" sldId="2147483759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507410964" sldId="2147483759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507410964" sldId="2147483759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507410964" sldId="2147483759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507410964" sldId="2147483759"/>
              <ac:spMk id="7" creationId="{00000000-0000-0000-0000-000000000000}"/>
            </ac:spMkLst>
          </pc:spChg>
        </pc:sldLayoutChg>
        <pc:sldLayoutChg chg="modSp">
          <pc:chgData name="Lwin Mie Aye" userId="b41e5645-b545-4c56-ab3a-c8cb339b1142" providerId="ADAL" clId="{BD7ACCC4-8CD0-4A2B-97B8-A18E9BB19925}" dt="2020-08-17T08:59:10.074" v="0"/>
          <pc:sldLayoutMkLst>
            <pc:docMk/>
            <pc:sldMasterMk cId="952959491" sldId="2147483746"/>
            <pc:sldLayoutMk cId="2293631348" sldId="2147483760"/>
          </pc:sldLayoutMkLst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293631348" sldId="2147483760"/>
              <ac:spMk id="2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293631348" sldId="2147483760"/>
              <ac:spMk id="3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293631348" sldId="2147483760"/>
              <ac:spMk id="4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293631348" sldId="2147483760"/>
              <ac:spMk id="5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293631348" sldId="2147483760"/>
              <ac:spMk id="6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293631348" sldId="2147483760"/>
              <ac:spMk id="7" creationId="{00000000-0000-0000-0000-000000000000}"/>
            </ac:spMkLst>
          </pc:spChg>
          <pc:spChg chg="mod">
            <ac:chgData name="Lwin Mie Aye" userId="b41e5645-b545-4c56-ab3a-c8cb339b1142" providerId="ADAL" clId="{BD7ACCC4-8CD0-4A2B-97B8-A18E9BB19925}" dt="2020-08-17T08:59:10.074" v="0"/>
            <ac:spMkLst>
              <pc:docMk/>
              <pc:sldMasterMk cId="952959491" sldId="2147483746"/>
              <pc:sldLayoutMk cId="2293631348" sldId="2147483760"/>
              <ac:spMk id="8" creationId="{00000000-0000-0000-0000-000000000000}"/>
            </ac:spMkLst>
          </pc:spChg>
        </pc:sldLayoutChg>
      </pc:sldMasterChg>
      <pc:sldMasterChg chg="del delSldLayout">
        <pc:chgData name="Lwin Mie Aye" userId="b41e5645-b545-4c56-ab3a-c8cb339b1142" providerId="ADAL" clId="{BD7ACCC4-8CD0-4A2B-97B8-A18E9BB19925}" dt="2020-08-17T09:31:37.576" v="400" actId="700"/>
        <pc:sldMasterMkLst>
          <pc:docMk/>
          <pc:sldMasterMk cId="2463756932" sldId="2147483761"/>
        </pc:sldMasterMkLst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1528218396" sldId="2147483762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2154910171" sldId="2147483763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27480038" sldId="2147483764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4189219162" sldId="2147483765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370460760" sldId="2147483766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3363031660" sldId="2147483767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2784717964" sldId="2147483768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2022481721" sldId="2147483769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3533443837" sldId="2147483770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3248299536" sldId="2147483771"/>
          </pc:sldLayoutMkLst>
        </pc:sldLayoutChg>
        <pc:sldLayoutChg chg="del">
          <pc:chgData name="Lwin Mie Aye" userId="b41e5645-b545-4c56-ab3a-c8cb339b1142" providerId="ADAL" clId="{BD7ACCC4-8CD0-4A2B-97B8-A18E9BB19925}" dt="2020-08-17T09:31:37.576" v="400" actId="700"/>
          <pc:sldLayoutMkLst>
            <pc:docMk/>
            <pc:sldMasterMk cId="2463756932" sldId="2147483761"/>
            <pc:sldLayoutMk cId="3590043234" sldId="2147483772"/>
          </pc:sldLayoutMkLst>
        </pc:sldLayoutChg>
      </pc:sldMasterChg>
    </pc:docChg>
  </pc:docChgLst>
  <pc:docChgLst>
    <pc:chgData name="Lwin Mie Aye" userId="b41e5645-b545-4c56-ab3a-c8cb339b1142" providerId="ADAL" clId="{C4F4824A-CE54-4C6D-8982-69F916872CE6}"/>
    <pc:docChg chg="custSel modSld replTag delTag">
      <pc:chgData name="Lwin Mie Aye" userId="b41e5645-b545-4c56-ab3a-c8cb339b1142" providerId="ADAL" clId="{C4F4824A-CE54-4C6D-8982-69F916872CE6}" dt="2021-09-13T00:25:12.094" v="131" actId="20577"/>
      <pc:docMkLst>
        <pc:docMk/>
      </pc:docMkLst>
      <pc:sldChg chg="replTag delTag">
        <pc:chgData name="Lwin Mie Aye" userId="b41e5645-b545-4c56-ab3a-c8cb339b1142" providerId="ADAL" clId="{C4F4824A-CE54-4C6D-8982-69F916872CE6}" dt="2021-09-13T00:19:23.489" v="5"/>
        <pc:sldMkLst>
          <pc:docMk/>
          <pc:sldMk cId="766076504" sldId="256"/>
        </pc:sldMkLst>
      </pc:sldChg>
      <pc:sldChg chg="replTag delTag">
        <pc:chgData name="Lwin Mie Aye" userId="b41e5645-b545-4c56-ab3a-c8cb339b1142" providerId="ADAL" clId="{C4F4824A-CE54-4C6D-8982-69F916872CE6}" dt="2021-09-13T00:21:32.640" v="53"/>
        <pc:sldMkLst>
          <pc:docMk/>
          <pc:sldMk cId="2424426483" sldId="297"/>
        </pc:sldMkLst>
      </pc:sldChg>
      <pc:sldChg chg="replTag delTag">
        <pc:chgData name="Lwin Mie Aye" userId="b41e5645-b545-4c56-ab3a-c8cb339b1142" providerId="ADAL" clId="{C4F4824A-CE54-4C6D-8982-69F916872CE6}" dt="2021-09-13T00:22:09.630" v="63"/>
        <pc:sldMkLst>
          <pc:docMk/>
          <pc:sldMk cId="2049543560" sldId="298"/>
        </pc:sldMkLst>
      </pc:sldChg>
      <pc:sldChg chg="replTag delTag">
        <pc:chgData name="Lwin Mie Aye" userId="b41e5645-b545-4c56-ab3a-c8cb339b1142" providerId="ADAL" clId="{C4F4824A-CE54-4C6D-8982-69F916872CE6}" dt="2021-09-13T00:22:37.144" v="73"/>
        <pc:sldMkLst>
          <pc:docMk/>
          <pc:sldMk cId="1496262876" sldId="299"/>
        </pc:sldMkLst>
      </pc:sldChg>
      <pc:sldChg chg="replTag delTag">
        <pc:chgData name="Lwin Mie Aye" userId="b41e5645-b545-4c56-ab3a-c8cb339b1142" providerId="ADAL" clId="{C4F4824A-CE54-4C6D-8982-69F916872CE6}" dt="2021-09-13T00:23:59.042" v="113"/>
        <pc:sldMkLst>
          <pc:docMk/>
          <pc:sldMk cId="3503532185" sldId="303"/>
        </pc:sldMkLst>
      </pc:sldChg>
      <pc:sldChg chg="replTag delTag">
        <pc:chgData name="Lwin Mie Aye" userId="b41e5645-b545-4c56-ab3a-c8cb339b1142" providerId="ADAL" clId="{C4F4824A-CE54-4C6D-8982-69F916872CE6}" dt="2021-09-13T00:23:59.411" v="115"/>
        <pc:sldMkLst>
          <pc:docMk/>
          <pc:sldMk cId="534421017" sldId="304"/>
        </pc:sldMkLst>
      </pc:sldChg>
      <pc:sldChg chg="replTag delTag">
        <pc:chgData name="Lwin Mie Aye" userId="b41e5645-b545-4c56-ab3a-c8cb339b1142" providerId="ADAL" clId="{C4F4824A-CE54-4C6D-8982-69F916872CE6}" dt="2021-09-13T00:23:59.812" v="117"/>
        <pc:sldMkLst>
          <pc:docMk/>
          <pc:sldMk cId="3392693504" sldId="305"/>
        </pc:sldMkLst>
      </pc:sldChg>
      <pc:sldChg chg="replTag delTag">
        <pc:chgData name="Lwin Mie Aye" userId="b41e5645-b545-4c56-ab3a-c8cb339b1142" providerId="ADAL" clId="{C4F4824A-CE54-4C6D-8982-69F916872CE6}" dt="2021-09-13T00:22:37.861" v="75"/>
        <pc:sldMkLst>
          <pc:docMk/>
          <pc:sldMk cId="1935210094" sldId="306"/>
        </pc:sldMkLst>
      </pc:sldChg>
      <pc:sldChg chg="replTag delTag">
        <pc:chgData name="Lwin Mie Aye" userId="b41e5645-b545-4c56-ab3a-c8cb339b1142" providerId="ADAL" clId="{C4F4824A-CE54-4C6D-8982-69F916872CE6}" dt="2021-09-13T00:22:38.245" v="77"/>
        <pc:sldMkLst>
          <pc:docMk/>
          <pc:sldMk cId="3710214945" sldId="307"/>
        </pc:sldMkLst>
      </pc:sldChg>
      <pc:sldChg chg="replTag delTag">
        <pc:chgData name="Lwin Mie Aye" userId="b41e5645-b545-4c56-ab3a-c8cb339b1142" providerId="ADAL" clId="{C4F4824A-CE54-4C6D-8982-69F916872CE6}" dt="2021-09-13T00:22:45.616" v="79"/>
        <pc:sldMkLst>
          <pc:docMk/>
          <pc:sldMk cId="3811539531" sldId="308"/>
        </pc:sldMkLst>
      </pc:sldChg>
      <pc:sldChg chg="replTag delTag">
        <pc:chgData name="Lwin Mie Aye" userId="b41e5645-b545-4c56-ab3a-c8cb339b1142" providerId="ADAL" clId="{C4F4824A-CE54-4C6D-8982-69F916872CE6}" dt="2021-09-13T00:22:49.677" v="85"/>
        <pc:sldMkLst>
          <pc:docMk/>
          <pc:sldMk cId="1566258441" sldId="309"/>
        </pc:sldMkLst>
      </pc:sldChg>
      <pc:sldChg chg="replTag delTag">
        <pc:chgData name="Lwin Mie Aye" userId="b41e5645-b545-4c56-ab3a-c8cb339b1142" providerId="ADAL" clId="{C4F4824A-CE54-4C6D-8982-69F916872CE6}" dt="2021-09-13T00:22:50.882" v="87"/>
        <pc:sldMkLst>
          <pc:docMk/>
          <pc:sldMk cId="3037219716" sldId="310"/>
        </pc:sldMkLst>
      </pc:sldChg>
      <pc:sldChg chg="replTag delTag">
        <pc:chgData name="Lwin Mie Aye" userId="b41e5645-b545-4c56-ab3a-c8cb339b1142" providerId="ADAL" clId="{C4F4824A-CE54-4C6D-8982-69F916872CE6}" dt="2021-09-13T00:22:51.485" v="89"/>
        <pc:sldMkLst>
          <pc:docMk/>
          <pc:sldMk cId="3822613703" sldId="312"/>
        </pc:sldMkLst>
      </pc:sldChg>
      <pc:sldChg chg="replTag delTag">
        <pc:chgData name="Lwin Mie Aye" userId="b41e5645-b545-4c56-ab3a-c8cb339b1142" providerId="ADAL" clId="{C4F4824A-CE54-4C6D-8982-69F916872CE6}" dt="2021-09-13T00:23:43.606" v="101"/>
        <pc:sldMkLst>
          <pc:docMk/>
          <pc:sldMk cId="3823262242" sldId="313"/>
        </pc:sldMkLst>
      </pc:sldChg>
      <pc:sldChg chg="replTag delTag">
        <pc:chgData name="Lwin Mie Aye" userId="b41e5645-b545-4c56-ab3a-c8cb339b1142" providerId="ADAL" clId="{C4F4824A-CE54-4C6D-8982-69F916872CE6}" dt="2021-09-13T00:23:52.723" v="107"/>
        <pc:sldMkLst>
          <pc:docMk/>
          <pc:sldMk cId="2105904799" sldId="316"/>
        </pc:sldMkLst>
      </pc:sldChg>
      <pc:sldChg chg="replTag delTag">
        <pc:chgData name="Lwin Mie Aye" userId="b41e5645-b545-4c56-ab3a-c8cb339b1142" providerId="ADAL" clId="{C4F4824A-CE54-4C6D-8982-69F916872CE6}" dt="2021-09-13T00:24:00.529" v="119"/>
        <pc:sldMkLst>
          <pc:docMk/>
          <pc:sldMk cId="3344756906" sldId="317"/>
        </pc:sldMkLst>
      </pc:sldChg>
      <pc:sldChg chg="modSp mod replTag delTag">
        <pc:chgData name="Lwin Mie Aye" userId="b41e5645-b545-4c56-ab3a-c8cb339b1142" providerId="ADAL" clId="{C4F4824A-CE54-4C6D-8982-69F916872CE6}" dt="2021-09-13T00:25:12.094" v="131" actId="20577"/>
        <pc:sldMkLst>
          <pc:docMk/>
          <pc:sldMk cId="2169003133" sldId="318"/>
        </pc:sldMkLst>
        <pc:spChg chg="mod">
          <ac:chgData name="Lwin Mie Aye" userId="b41e5645-b545-4c56-ab3a-c8cb339b1142" providerId="ADAL" clId="{C4F4824A-CE54-4C6D-8982-69F916872CE6}" dt="2021-09-13T00:25:12.094" v="131" actId="20577"/>
          <ac:spMkLst>
            <pc:docMk/>
            <pc:sldMk cId="2169003133" sldId="318"/>
            <ac:spMk id="41988" creationId="{00000000-0000-0000-0000-000000000000}"/>
          </ac:spMkLst>
        </pc:spChg>
      </pc:sldChg>
      <pc:sldChg chg="replTag delTag">
        <pc:chgData name="Lwin Mie Aye" userId="b41e5645-b545-4c56-ab3a-c8cb339b1142" providerId="ADAL" clId="{C4F4824A-CE54-4C6D-8982-69F916872CE6}" dt="2021-09-13T00:24:05.809" v="127"/>
        <pc:sldMkLst>
          <pc:docMk/>
          <pc:sldMk cId="411989851" sldId="319"/>
        </pc:sldMkLst>
      </pc:sldChg>
      <pc:sldChg chg="replTag delTag">
        <pc:chgData name="Lwin Mie Aye" userId="b41e5645-b545-4c56-ab3a-c8cb339b1142" providerId="ADAL" clId="{C4F4824A-CE54-4C6D-8982-69F916872CE6}" dt="2021-09-13T00:24:01.302" v="121"/>
        <pc:sldMkLst>
          <pc:docMk/>
          <pc:sldMk cId="586494979" sldId="321"/>
        </pc:sldMkLst>
      </pc:sldChg>
      <pc:sldChg chg="replTag delTag">
        <pc:chgData name="Lwin Mie Aye" userId="b41e5645-b545-4c56-ab3a-c8cb339b1142" providerId="ADAL" clId="{C4F4824A-CE54-4C6D-8982-69F916872CE6}" dt="2021-09-13T00:19:53.926" v="17"/>
        <pc:sldMkLst>
          <pc:docMk/>
          <pc:sldMk cId="3398332292" sldId="345"/>
        </pc:sldMkLst>
      </pc:sldChg>
      <pc:sldChg chg="replTag delTag">
        <pc:chgData name="Lwin Mie Aye" userId="b41e5645-b545-4c56-ab3a-c8cb339b1142" providerId="ADAL" clId="{C4F4824A-CE54-4C6D-8982-69F916872CE6}" dt="2021-09-13T00:19:52.110" v="15"/>
        <pc:sldMkLst>
          <pc:docMk/>
          <pc:sldMk cId="3951736447" sldId="350"/>
        </pc:sldMkLst>
      </pc:sldChg>
    </pc:docChg>
  </pc:docChgLst>
  <pc:docChgLst>
    <pc:chgData name="Lwin Mie Aye" userId="b41e5645-b545-4c56-ab3a-c8cb339b1142" providerId="ADAL" clId="{F894BF5C-FD8A-4C58-ACCA-31503936325F}"/>
    <pc:docChg chg="undo custSel modSld modMainMaster">
      <pc:chgData name="Lwin Mie Aye" userId="b41e5645-b545-4c56-ab3a-c8cb339b1142" providerId="ADAL" clId="{F894BF5C-FD8A-4C58-ACCA-31503936325F}" dt="2022-04-15T00:37:02.739" v="253" actId="700"/>
      <pc:docMkLst>
        <pc:docMk/>
      </pc:docMkLst>
      <pc:sldChg chg="modSp mod modClrScheme chgLayout">
        <pc:chgData name="Lwin Mie Aye" userId="b41e5645-b545-4c56-ab3a-c8cb339b1142" providerId="ADAL" clId="{F894BF5C-FD8A-4C58-ACCA-31503936325F}" dt="2022-04-15T00:33:06.042" v="211" actId="1036"/>
        <pc:sldMkLst>
          <pc:docMk/>
          <pc:sldMk cId="766076504" sldId="256"/>
        </pc:sldMkLst>
        <pc:spChg chg="mod ord">
          <ac:chgData name="Lwin Mie Aye" userId="b41e5645-b545-4c56-ab3a-c8cb339b1142" providerId="ADAL" clId="{F894BF5C-FD8A-4C58-ACCA-31503936325F}" dt="2022-04-15T00:33:06.042" v="211" actId="1036"/>
          <ac:spMkLst>
            <pc:docMk/>
            <pc:sldMk cId="766076504" sldId="256"/>
            <ac:spMk id="4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2424426483" sldId="297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424426483" sldId="297"/>
            <ac:spMk id="3" creationId="{61F9048E-C62E-47BB-A434-751001CEA5D6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424426483" sldId="297"/>
            <ac:spMk id="17411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424426483" sldId="297"/>
            <ac:spMk id="70659" creationId="{00000000-0000-0000-0000-000000000000}"/>
          </ac:spMkLst>
        </pc:spChg>
      </pc:sldChg>
      <pc:sldChg chg="modSp mod">
        <pc:chgData name="Lwin Mie Aye" userId="b41e5645-b545-4c56-ab3a-c8cb339b1142" providerId="ADAL" clId="{F894BF5C-FD8A-4C58-ACCA-31503936325F}" dt="2022-04-15T00:19:14.545" v="1" actId="27636"/>
        <pc:sldMkLst>
          <pc:docMk/>
          <pc:sldMk cId="2049543560" sldId="298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049543560" sldId="298"/>
            <ac:spMk id="3" creationId="{B8EEDA34-5582-4F3E-A924-C194DBACEBA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049543560" sldId="298"/>
            <ac:spMk id="18435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545" v="1" actId="27636"/>
          <ac:spMkLst>
            <pc:docMk/>
            <pc:sldMk cId="2049543560" sldId="298"/>
            <ac:spMk id="18436" creationId="{00000000-0000-0000-0000-000000000000}"/>
          </ac:spMkLst>
        </pc:spChg>
      </pc:sldChg>
      <pc:sldChg chg="modSp mod">
        <pc:chgData name="Lwin Mie Aye" userId="b41e5645-b545-4c56-ab3a-c8cb339b1142" providerId="ADAL" clId="{F894BF5C-FD8A-4C58-ACCA-31503936325F}" dt="2022-04-15T00:35:49.571" v="247" actId="1037"/>
        <pc:sldMkLst>
          <pc:docMk/>
          <pc:sldMk cId="1496262876" sldId="299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496262876" sldId="299"/>
            <ac:spMk id="3" creationId="{2E65BF1F-31E6-4A3D-86DD-03F04B642ECE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496262876" sldId="299"/>
            <ac:spMk id="19459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35:16.793" v="235" actId="6549"/>
          <ac:spMkLst>
            <pc:docMk/>
            <pc:sldMk cId="1496262876" sldId="299"/>
            <ac:spMk id="19460" creationId="{00000000-0000-0000-0000-000000000000}"/>
          </ac:spMkLst>
        </pc:spChg>
        <pc:graphicFrameChg chg="mod">
          <ac:chgData name="Lwin Mie Aye" userId="b41e5645-b545-4c56-ab3a-c8cb339b1142" providerId="ADAL" clId="{F894BF5C-FD8A-4C58-ACCA-31503936325F}" dt="2022-04-15T00:35:39.974" v="242" actId="1036"/>
          <ac:graphicFrameMkLst>
            <pc:docMk/>
            <pc:sldMk cId="1496262876" sldId="299"/>
            <ac:graphicFrameMk id="19462" creationId="{00000000-0000-0000-0000-000000000000}"/>
          </ac:graphicFrameMkLst>
        </pc:graphicFrameChg>
        <pc:graphicFrameChg chg="mod">
          <ac:chgData name="Lwin Mie Aye" userId="b41e5645-b545-4c56-ab3a-c8cb339b1142" providerId="ADAL" clId="{F894BF5C-FD8A-4C58-ACCA-31503936325F}" dt="2022-04-15T00:35:49.571" v="247" actId="1037"/>
          <ac:graphicFrameMkLst>
            <pc:docMk/>
            <pc:sldMk cId="1496262876" sldId="299"/>
            <ac:graphicFrameMk id="19463" creationId="{00000000-0000-0000-0000-000000000000}"/>
          </ac:graphicFrameMkLst>
        </pc:graphicFrame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503532185" sldId="303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503532185" sldId="303"/>
            <ac:spMk id="2" creationId="{52011910-3073-496F-89E9-D31BF3BB8C32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503532185" sldId="303"/>
            <ac:spMk id="2355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503532185" sldId="303"/>
            <ac:spMk id="28675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534421017" sldId="304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534421017" sldId="304"/>
            <ac:spMk id="4" creationId="{D7348AC4-0999-44AF-83F7-CF81F38A5B2C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534421017" sldId="304"/>
            <ac:spMk id="25601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534421017" sldId="304"/>
            <ac:spMk id="25602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392693504" sldId="305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92693504" sldId="305"/>
            <ac:spMk id="3" creationId="{733D1A42-566A-4AEA-8AD3-27E225793D2E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92693504" sldId="305"/>
            <ac:spMk id="27650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92693504" sldId="305"/>
            <ac:spMk id="70659" creationId="{00000000-0000-0000-0000-000000000000}"/>
          </ac:spMkLst>
        </pc:spChg>
      </pc:sldChg>
      <pc:sldChg chg="modSp mod modClrScheme chgLayout">
        <pc:chgData name="Lwin Mie Aye" userId="b41e5645-b545-4c56-ab3a-c8cb339b1142" providerId="ADAL" clId="{F894BF5C-FD8A-4C58-ACCA-31503936325F}" dt="2022-04-15T00:37:02.739" v="253" actId="700"/>
        <pc:sldMkLst>
          <pc:docMk/>
          <pc:sldMk cId="1935210094" sldId="306"/>
        </pc:sldMkLst>
        <pc:spChg chg="mod ord">
          <ac:chgData name="Lwin Mie Aye" userId="b41e5645-b545-4c56-ab3a-c8cb339b1142" providerId="ADAL" clId="{F894BF5C-FD8A-4C58-ACCA-31503936325F}" dt="2022-04-15T00:37:02.739" v="253" actId="700"/>
          <ac:spMkLst>
            <pc:docMk/>
            <pc:sldMk cId="1935210094" sldId="306"/>
            <ac:spMk id="4" creationId="{7814A3D6-5F60-48E3-A4F9-3F87D693397A}"/>
          </ac:spMkLst>
        </pc:spChg>
        <pc:spChg chg="mod ord">
          <ac:chgData name="Lwin Mie Aye" userId="b41e5645-b545-4c56-ab3a-c8cb339b1142" providerId="ADAL" clId="{F894BF5C-FD8A-4C58-ACCA-31503936325F}" dt="2022-04-15T00:37:02.739" v="253" actId="700"/>
          <ac:spMkLst>
            <pc:docMk/>
            <pc:sldMk cId="1935210094" sldId="306"/>
            <ac:spMk id="29699" creationId="{00000000-0000-0000-0000-000000000000}"/>
          </ac:spMkLst>
        </pc:spChg>
        <pc:spChg chg="mod ord">
          <ac:chgData name="Lwin Mie Aye" userId="b41e5645-b545-4c56-ab3a-c8cb339b1142" providerId="ADAL" clId="{F894BF5C-FD8A-4C58-ACCA-31503936325F}" dt="2022-04-15T00:37:02.739" v="253" actId="700"/>
          <ac:spMkLst>
            <pc:docMk/>
            <pc:sldMk cId="1935210094" sldId="306"/>
            <ac:spMk id="29700" creationId="{00000000-0000-0000-0000-000000000000}"/>
          </ac:spMkLst>
        </pc:spChg>
        <pc:picChg chg="mod">
          <ac:chgData name="Lwin Mie Aye" userId="b41e5645-b545-4c56-ab3a-c8cb339b1142" providerId="ADAL" clId="{F894BF5C-FD8A-4C58-ACCA-31503936325F}" dt="2022-04-15T00:36:22.982" v="250" actId="1076"/>
          <ac:picMkLst>
            <pc:docMk/>
            <pc:sldMk cId="1935210094" sldId="306"/>
            <ac:picMk id="2" creationId="{00000000-0000-0000-0000-000000000000}"/>
          </ac:picMkLst>
        </pc:picChg>
      </pc:sldChg>
      <pc:sldChg chg="modSp mod">
        <pc:chgData name="Lwin Mie Aye" userId="b41e5645-b545-4c56-ab3a-c8cb339b1142" providerId="ADAL" clId="{F894BF5C-FD8A-4C58-ACCA-31503936325F}" dt="2022-04-15T00:19:14.553" v="2" actId="27636"/>
        <pc:sldMkLst>
          <pc:docMk/>
          <pc:sldMk cId="3710214945" sldId="307"/>
        </pc:sldMkLst>
        <pc:spChg chg="mod">
          <ac:chgData name="Lwin Mie Aye" userId="b41e5645-b545-4c56-ab3a-c8cb339b1142" providerId="ADAL" clId="{F894BF5C-FD8A-4C58-ACCA-31503936325F}" dt="2022-04-15T00:19:14.553" v="2" actId="27636"/>
          <ac:spMkLst>
            <pc:docMk/>
            <pc:sldMk cId="3710214945" sldId="307"/>
            <ac:spMk id="2253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710214945" sldId="307"/>
            <ac:spMk id="30723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811539531" sldId="308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11539531" sldId="308"/>
            <ac:spMk id="3" creationId="{EAC55E71-92DD-43A1-B9F8-D2B93C2887B6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11539531" sldId="308"/>
            <ac:spMk id="31747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11539531" sldId="308"/>
            <ac:spMk id="31748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1566258441" sldId="309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566258441" sldId="309"/>
            <ac:spMk id="3" creationId="{CECD94BD-62A7-498C-BC58-A67D684E98BC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566258441" sldId="309"/>
            <ac:spMk id="32771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566258441" sldId="309"/>
            <ac:spMk id="152579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037219716" sldId="310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37219716" sldId="310"/>
            <ac:spMk id="3" creationId="{317924AC-DDF3-45FB-8FFE-3784AB20EB85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37219716" sldId="310"/>
            <ac:spMk id="33795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37219716" sldId="310"/>
            <ac:spMk id="153603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822613703" sldId="312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22613703" sldId="312"/>
            <ac:spMk id="3" creationId="{115BE703-4DAF-478F-8522-532EBD11CB96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22613703" sldId="312"/>
            <ac:spMk id="3584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22613703" sldId="312"/>
            <ac:spMk id="35844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823262242" sldId="313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23262242" sldId="313"/>
            <ac:spMk id="3" creationId="{D8BC39A5-4D4B-48C5-A4BD-E09B609AC799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23262242" sldId="313"/>
            <ac:spMk id="20485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823262242" sldId="313"/>
            <ac:spMk id="36867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2105904799" sldId="316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105904799" sldId="316"/>
            <ac:spMk id="3" creationId="{803A3DA0-7188-447C-AE85-4FCB1547A572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105904799" sldId="316"/>
            <ac:spMk id="39939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105904799" sldId="316"/>
            <ac:spMk id="156675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344756906" sldId="317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44756906" sldId="317"/>
            <ac:spMk id="5" creationId="{B2FC17BE-604C-491F-B91A-5A549A7B22F5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44756906" sldId="317"/>
            <ac:spMk id="40963" creationId="{00000000-0000-0000-0000-000000000000}"/>
          </ac:spMkLst>
        </pc:spChg>
      </pc:sldChg>
      <pc:sldChg chg="modSp mod">
        <pc:chgData name="Lwin Mie Aye" userId="b41e5645-b545-4c56-ab3a-c8cb339b1142" providerId="ADAL" clId="{F894BF5C-FD8A-4C58-ACCA-31503936325F}" dt="2022-04-15T00:24:57.275" v="109" actId="20577"/>
        <pc:sldMkLst>
          <pc:docMk/>
          <pc:sldMk cId="2169003133" sldId="318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169003133" sldId="318"/>
            <ac:spMk id="3" creationId="{B660F76A-A790-4BE2-9D08-265CDADC816E}"/>
          </ac:spMkLst>
        </pc:spChg>
        <pc:spChg chg="mod">
          <ac:chgData name="Lwin Mie Aye" userId="b41e5645-b545-4c56-ab3a-c8cb339b1142" providerId="ADAL" clId="{F894BF5C-FD8A-4C58-ACCA-31503936325F}" dt="2022-04-15T00:24:57.275" v="109" actId="20577"/>
          <ac:spMkLst>
            <pc:docMk/>
            <pc:sldMk cId="2169003133" sldId="318"/>
            <ac:spMk id="41987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169003133" sldId="318"/>
            <ac:spMk id="41988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411989851" sldId="319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411989851" sldId="319"/>
            <ac:spMk id="2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411989851" sldId="319"/>
            <ac:spMk id="6" creationId="{134BD7C6-66AD-47A3-B7EA-6B232F6072A1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586494979" sldId="321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586494979" sldId="321"/>
            <ac:spMk id="3" creationId="{865D36F8-DE2F-4099-8EF5-A0B358D29D9B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586494979" sldId="321"/>
            <ac:spMk id="45059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586494979" sldId="321"/>
            <ac:spMk id="45060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22887438" sldId="322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22887438" sldId="322"/>
            <ac:spMk id="46081" creationId="{00000000-0000-0000-0000-000000000000}"/>
          </ac:spMkLst>
        </pc:spChg>
      </pc:sldChg>
      <pc:sldChg chg="modSp mod">
        <pc:chgData name="Lwin Mie Aye" userId="b41e5645-b545-4c56-ab3a-c8cb339b1142" providerId="ADAL" clId="{F894BF5C-FD8A-4C58-ACCA-31503936325F}" dt="2022-04-15T00:19:14.570" v="3" actId="27636"/>
        <pc:sldMkLst>
          <pc:docMk/>
          <pc:sldMk cId="3031776322" sldId="323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31776322" sldId="323"/>
            <ac:spMk id="4" creationId="{6B15F8E8-DB5F-4E8F-B2B1-CCDAF2E5F392}"/>
          </ac:spMkLst>
        </pc:spChg>
        <pc:spChg chg="mod">
          <ac:chgData name="Lwin Mie Aye" userId="b41e5645-b545-4c56-ab3a-c8cb339b1142" providerId="ADAL" clId="{F894BF5C-FD8A-4C58-ACCA-31503936325F}" dt="2022-04-15T00:19:14.570" v="3" actId="27636"/>
          <ac:spMkLst>
            <pc:docMk/>
            <pc:sldMk cId="3031776322" sldId="323"/>
            <ac:spMk id="38915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31776322" sldId="323"/>
            <ac:spMk id="47106" creationId="{00000000-0000-0000-0000-000000000000}"/>
          </ac:spMkLst>
        </pc:spChg>
      </pc:sldChg>
      <pc:sldChg chg="modSp mod">
        <pc:chgData name="Lwin Mie Aye" userId="b41e5645-b545-4c56-ab3a-c8cb339b1142" providerId="ADAL" clId="{F894BF5C-FD8A-4C58-ACCA-31503936325F}" dt="2022-04-15T00:25:24.173" v="113" actId="14100"/>
        <pc:sldMkLst>
          <pc:docMk/>
          <pc:sldMk cId="2132511609" sldId="324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132511609" sldId="324"/>
            <ac:spMk id="4" creationId="{F52FB00D-86A5-4F43-BB7E-13BC3085D051}"/>
          </ac:spMkLst>
        </pc:spChg>
        <pc:spChg chg="mod">
          <ac:chgData name="Lwin Mie Aye" userId="b41e5645-b545-4c56-ab3a-c8cb339b1142" providerId="ADAL" clId="{F894BF5C-FD8A-4C58-ACCA-31503936325F}" dt="2022-04-15T00:19:14.585" v="4" actId="27636"/>
          <ac:spMkLst>
            <pc:docMk/>
            <pc:sldMk cId="2132511609" sldId="324"/>
            <ac:spMk id="4915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132511609" sldId="324"/>
            <ac:spMk id="49154" creationId="{00000000-0000-0000-0000-000000000000}"/>
          </ac:spMkLst>
        </pc:spChg>
        <pc:graphicFrameChg chg="mod modGraphic">
          <ac:chgData name="Lwin Mie Aye" userId="b41e5645-b545-4c56-ab3a-c8cb339b1142" providerId="ADAL" clId="{F894BF5C-FD8A-4C58-ACCA-31503936325F}" dt="2022-04-15T00:25:24.173" v="113" actId="14100"/>
          <ac:graphicFrameMkLst>
            <pc:docMk/>
            <pc:sldMk cId="2132511609" sldId="324"/>
            <ac:graphicFrameMk id="60575" creationId="{00000000-0000-0000-0000-000000000000}"/>
          </ac:graphicFrameMkLst>
        </pc:graphicFrameChg>
      </pc:sldChg>
      <pc:sldChg chg="modSp mod">
        <pc:chgData name="Lwin Mie Aye" userId="b41e5645-b545-4c56-ab3a-c8cb339b1142" providerId="ADAL" clId="{F894BF5C-FD8A-4C58-ACCA-31503936325F}" dt="2022-04-15T00:25:13.636" v="110" actId="1076"/>
        <pc:sldMkLst>
          <pc:docMk/>
          <pc:sldMk cId="452493775" sldId="325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452493775" sldId="325"/>
            <ac:spMk id="4" creationId="{19116B98-9121-46EF-B7FA-F01480B2874A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452493775" sldId="325"/>
            <ac:spMk id="51201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25:13.636" v="110" actId="1076"/>
          <ac:spMkLst>
            <pc:docMk/>
            <pc:sldMk cId="452493775" sldId="325"/>
            <ac:spMk id="63491" creationId="{00000000-0000-0000-0000-000000000000}"/>
          </ac:spMkLst>
        </pc:spChg>
      </pc:sldChg>
      <pc:sldChg chg="modSp mod">
        <pc:chgData name="Lwin Mie Aye" userId="b41e5645-b545-4c56-ab3a-c8cb339b1142" providerId="ADAL" clId="{F894BF5C-FD8A-4C58-ACCA-31503936325F}" dt="2022-04-15T00:19:14.596" v="6" actId="27636"/>
        <pc:sldMkLst>
          <pc:docMk/>
          <pc:sldMk cId="1351871376" sldId="326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351871376" sldId="326"/>
            <ac:spMk id="4" creationId="{79BD175B-403D-4C12-A81A-CACCD7F07EBF}"/>
          </ac:spMkLst>
        </pc:spChg>
        <pc:spChg chg="mod">
          <ac:chgData name="Lwin Mie Aye" userId="b41e5645-b545-4c56-ab3a-c8cb339b1142" providerId="ADAL" clId="{F894BF5C-FD8A-4C58-ACCA-31503936325F}" dt="2022-04-15T00:19:14.596" v="6" actId="27636"/>
          <ac:spMkLst>
            <pc:docMk/>
            <pc:sldMk cId="1351871376" sldId="326"/>
            <ac:spMk id="64514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592" v="5" actId="27636"/>
          <ac:spMkLst>
            <pc:docMk/>
            <pc:sldMk cId="1351871376" sldId="326"/>
            <ac:spMk id="64515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1916453450" sldId="327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916453450" sldId="327"/>
            <ac:spMk id="4" creationId="{638488A1-04B9-40AA-AA3A-BBDCDA37E85B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916453450" sldId="327"/>
            <ac:spMk id="55298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916453450" sldId="327"/>
            <ac:spMk id="65571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4076262923" sldId="328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4076262923" sldId="328"/>
            <ac:spMk id="4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4076262923" sldId="328"/>
            <ac:spMk id="5" creationId="{C1B0239C-0D81-40BF-85CE-C14B2880F32D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378273457" sldId="330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78273457" sldId="330"/>
            <ac:spMk id="3" creationId="{E9CAA435-36DB-498C-85F7-9A4F89ACDC3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78273457" sldId="330"/>
            <ac:spMk id="61442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78273457" sldId="330"/>
            <ac:spMk id="61443" creationId="{00000000-0000-0000-0000-000000000000}"/>
          </ac:spMkLst>
        </pc:spChg>
      </pc:sldChg>
      <pc:sldChg chg="modSp mod">
        <pc:chgData name="Lwin Mie Aye" userId="b41e5645-b545-4c56-ab3a-c8cb339b1142" providerId="ADAL" clId="{F894BF5C-FD8A-4C58-ACCA-31503936325F}" dt="2022-04-15T00:25:56.281" v="116" actId="20577"/>
        <pc:sldMkLst>
          <pc:docMk/>
          <pc:sldMk cId="1613600063" sldId="331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1613600063" sldId="331"/>
            <ac:spMk id="6" creationId="{03393E7D-7CCF-4B2F-90AE-E048131C1CD8}"/>
          </ac:spMkLst>
        </pc:spChg>
        <pc:spChg chg="mod">
          <ac:chgData name="Lwin Mie Aye" userId="b41e5645-b545-4c56-ab3a-c8cb339b1142" providerId="ADAL" clId="{F894BF5C-FD8A-4C58-ACCA-31503936325F}" dt="2022-04-15T00:25:56.281" v="116" actId="20577"/>
          <ac:spMkLst>
            <pc:docMk/>
            <pc:sldMk cId="1613600063" sldId="331"/>
            <ac:spMk id="63489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095874283" sldId="333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95874283" sldId="333"/>
            <ac:spMk id="2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95874283" sldId="333"/>
            <ac:spMk id="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095874283" sldId="333"/>
            <ac:spMk id="7" creationId="{A01CCFEC-2D4A-4EF6-885A-78A2E50023FD}"/>
          </ac:spMkLst>
        </pc:spChg>
      </pc:sldChg>
      <pc:sldChg chg="modSp mod">
        <pc:chgData name="Lwin Mie Aye" userId="b41e5645-b545-4c56-ab3a-c8cb339b1142" providerId="ADAL" clId="{F894BF5C-FD8A-4C58-ACCA-31503936325F}" dt="2022-04-15T00:26:03.458" v="117" actId="313"/>
        <pc:sldMkLst>
          <pc:docMk/>
          <pc:sldMk cId="2433539123" sldId="335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433539123" sldId="335"/>
            <ac:spMk id="4" creationId="{C72799C3-16D5-4E52-98F9-9AFDC227AEF3}"/>
          </ac:spMkLst>
        </pc:spChg>
        <pc:spChg chg="mod">
          <ac:chgData name="Lwin Mie Aye" userId="b41e5645-b545-4c56-ab3a-c8cb339b1142" providerId="ADAL" clId="{F894BF5C-FD8A-4C58-ACCA-31503936325F}" dt="2022-04-15T00:26:03.458" v="117" actId="313"/>
          <ac:spMkLst>
            <pc:docMk/>
            <pc:sldMk cId="2433539123" sldId="335"/>
            <ac:spMk id="5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433539123" sldId="335"/>
            <ac:spMk id="7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3374308360" sldId="338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74308360" sldId="338"/>
            <ac:spMk id="2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74308360" sldId="338"/>
            <ac:spMk id="7" creationId="{A838E933-C95F-4577-9068-1E8801573735}"/>
          </ac:spMkLst>
        </pc:spChg>
      </pc:sldChg>
      <pc:sldChg chg="modSp mod">
        <pc:chgData name="Lwin Mie Aye" userId="b41e5645-b545-4c56-ab3a-c8cb339b1142" providerId="ADAL" clId="{F894BF5C-FD8A-4C58-ACCA-31503936325F}" dt="2022-04-15T00:34:42.094" v="212" actId="207"/>
        <pc:sldMkLst>
          <pc:docMk/>
          <pc:sldMk cId="3398332292" sldId="345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98332292" sldId="345"/>
            <ac:spMk id="2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34:42.094" v="212" actId="207"/>
          <ac:spMkLst>
            <pc:docMk/>
            <pc:sldMk cId="3398332292" sldId="345"/>
            <ac:spMk id="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398332292" sldId="345"/>
            <ac:spMk id="6" creationId="{43C71722-E56E-46CC-AFFE-D52D1BEAF9F5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2845897727" sldId="346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845897727" sldId="346"/>
            <ac:spMk id="2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845897727" sldId="346"/>
            <ac:spMk id="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845897727" sldId="346"/>
            <ac:spMk id="6" creationId="{5DC7BC06-A132-422E-A432-85A1A40F067A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844645672" sldId="347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844645672" sldId="347"/>
            <ac:spMk id="2" creationId="{21B46B63-F26D-490A-A810-330873FDBFBD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844645672" sldId="347"/>
            <ac:spMk id="6" creationId="{00000000-0000-0000-0000-000000000000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946080251" sldId="348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946080251" sldId="348"/>
            <ac:spMk id="6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946080251" sldId="348"/>
            <ac:spMk id="10" creationId="{176CD8BA-4F4F-4015-B4DE-DCE75B5D0861}"/>
          </ac:spMkLst>
        </pc:spChg>
      </pc:sldChg>
      <pc:sldChg chg="modSp mod">
        <pc:chgData name="Lwin Mie Aye" userId="b41e5645-b545-4c56-ab3a-c8cb339b1142" providerId="ADAL" clId="{F894BF5C-FD8A-4C58-ACCA-31503936325F}" dt="2022-04-15T00:19:14.611" v="7" actId="27636"/>
        <pc:sldMkLst>
          <pc:docMk/>
          <pc:sldMk cId="3777268920" sldId="349"/>
        </pc:sldMkLst>
        <pc:spChg chg="mod">
          <ac:chgData name="Lwin Mie Aye" userId="b41e5645-b545-4c56-ab3a-c8cb339b1142" providerId="ADAL" clId="{F894BF5C-FD8A-4C58-ACCA-31503936325F}" dt="2022-04-15T00:19:14.611" v="7" actId="27636"/>
          <ac:spMkLst>
            <pc:docMk/>
            <pc:sldMk cId="3777268920" sldId="349"/>
            <ac:spMk id="3" creationId="{00000000-0000-0000-0000-000000000000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777268920" sldId="349"/>
            <ac:spMk id="6" creationId="{DF679CF5-3B46-4B8E-A440-2706ECA452AE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777268920" sldId="349"/>
            <ac:spMk id="7" creationId="{0D572CE6-8711-41DD-A54E-397DF8D86FAF}"/>
          </ac:spMkLst>
        </pc:spChg>
      </pc:sldChg>
      <pc:sldChg chg="modSp mod">
        <pc:chgData name="Lwin Mie Aye" userId="b41e5645-b545-4c56-ab3a-c8cb339b1142" providerId="ADAL" clId="{F894BF5C-FD8A-4C58-ACCA-31503936325F}" dt="2022-04-15T00:23:36.728" v="99"/>
        <pc:sldMkLst>
          <pc:docMk/>
          <pc:sldMk cId="3951736447" sldId="350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951736447" sldId="350"/>
            <ac:spMk id="2" creationId="{0D8FE0E8-BCB2-4817-B633-A6F15D16C9E4}"/>
          </ac:spMkLst>
        </pc:spChg>
        <pc:spChg chg="mod">
          <ac:chgData name="Lwin Mie Aye" userId="b41e5645-b545-4c56-ab3a-c8cb339b1142" providerId="ADAL" clId="{F894BF5C-FD8A-4C58-ACCA-31503936325F}" dt="2022-04-15T00:23:36.728" v="99"/>
          <ac:spMkLst>
            <pc:docMk/>
            <pc:sldMk cId="3951736447" sldId="350"/>
            <ac:spMk id="3" creationId="{BC2A6757-9935-4619-989A-C7B35F4C061F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3951736447" sldId="350"/>
            <ac:spMk id="5" creationId="{C9EDFD93-B090-44C5-A989-FD7C8E1BE398}"/>
          </ac:spMkLst>
        </pc:spChg>
      </pc:sldChg>
      <pc:sldChg chg="modSp">
        <pc:chgData name="Lwin Mie Aye" userId="b41e5645-b545-4c56-ab3a-c8cb339b1142" providerId="ADAL" clId="{F894BF5C-FD8A-4C58-ACCA-31503936325F}" dt="2022-04-15T00:19:14.371" v="0"/>
        <pc:sldMkLst>
          <pc:docMk/>
          <pc:sldMk cId="2958193842" sldId="352"/>
        </pc:sldMkLst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958193842" sldId="352"/>
            <ac:spMk id="3" creationId="{0FB1C2FF-E1D7-449D-A777-364F47669522}"/>
          </ac:spMkLst>
        </pc:spChg>
        <pc:spChg chg="mod">
          <ac:chgData name="Lwin Mie Aye" userId="b41e5645-b545-4c56-ab3a-c8cb339b1142" providerId="ADAL" clId="{F894BF5C-FD8A-4C58-ACCA-31503936325F}" dt="2022-04-15T00:19:14.371" v="0"/>
          <ac:spMkLst>
            <pc:docMk/>
            <pc:sldMk cId="2958193842" sldId="352"/>
            <ac:spMk id="4" creationId="{B69EA760-2B85-479D-9D75-B22A66D1C501}"/>
          </ac:spMkLst>
        </pc:spChg>
      </pc:sldChg>
      <pc:sldMasterChg chg="addSp">
        <pc:chgData name="Lwin Mie Aye" userId="b41e5645-b545-4c56-ab3a-c8cb339b1142" providerId="ADAL" clId="{F894BF5C-FD8A-4C58-ACCA-31503936325F}" dt="2022-04-15T00:19:14.371" v="0"/>
        <pc:sldMasterMkLst>
          <pc:docMk/>
          <pc:sldMasterMk cId="960958133" sldId="2147483784"/>
        </pc:sldMasterMkLst>
        <pc:grpChg chg="add">
          <ac:chgData name="Lwin Mie Aye" userId="b41e5645-b545-4c56-ab3a-c8cb339b1142" providerId="ADAL" clId="{F894BF5C-FD8A-4C58-ACCA-31503936325F}" dt="2022-04-15T00:19:14.371" v="0"/>
          <ac:grpSpMkLst>
            <pc:docMk/>
            <pc:sldMasterMk cId="960958133" sldId="2147483784"/>
            <ac:grpSpMk id="10" creationId="{321D1269-7B7F-4473-9F75-F77E4FE16C34}"/>
          </ac:grpSpMkLst>
        </pc:grpChg>
        <pc:picChg chg="add">
          <ac:chgData name="Lwin Mie Aye" userId="b41e5645-b545-4c56-ab3a-c8cb339b1142" providerId="ADAL" clId="{F894BF5C-FD8A-4C58-ACCA-31503936325F}" dt="2022-04-15T00:19:14.371" v="0"/>
          <ac:picMkLst>
            <pc:docMk/>
            <pc:sldMasterMk cId="960958133" sldId="2147483784"/>
            <ac:picMk id="8" creationId="{96F2306E-2165-4204-AD7F-7EF2DF8943AD}"/>
          </ac:picMkLst>
        </pc:picChg>
        <pc:picChg chg="add">
          <ac:chgData name="Lwin Mie Aye" userId="b41e5645-b545-4c56-ab3a-c8cb339b1142" providerId="ADAL" clId="{F894BF5C-FD8A-4C58-ACCA-31503936325F}" dt="2022-04-15T00:19:14.371" v="0"/>
          <ac:picMkLst>
            <pc:docMk/>
            <pc:sldMasterMk cId="960958133" sldId="2147483784"/>
            <ac:picMk id="9" creationId="{0E09DAFD-1EC4-48B2-AD53-0969785618C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C034B9-B838-4270-9DCF-858AAF18AA92}" type="datetimeFigureOut">
              <a:rPr lang="en-MY" smtClean="0"/>
              <a:pPr/>
              <a:t>15/4/2022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3A066-EDEF-4BD8-9EB0-947F9A1FBBC8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668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D3A066-EDEF-4BD8-9EB0-947F9A1FBBC8}" type="slidenum">
              <a:rPr lang="en-MY" smtClean="0"/>
              <a:pPr/>
              <a:t>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49883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EC7B7A8-2800-4F43-86C3-3009C2A68293}" type="slidenum">
              <a:rPr lang="en-GB" altLang="en-US" sz="1200">
                <a:latin typeface="Calibri" panose="020F0502020204030204" pitchFamily="34" charset="0"/>
              </a:rPr>
              <a:pPr eaLnBrk="1" hangingPunct="1"/>
              <a:t>28</a:t>
            </a:fld>
            <a:endParaRPr lang="en-GB" altLang="en-US" sz="1200">
              <a:latin typeface="Calibri" panose="020F0502020204030204" pitchFamily="34" charset="0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5580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A585E95F-ECC4-4697-8F04-6D1B7849EDF1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311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A91CEB0-3C09-4EBD-8113-8A0E6581EF42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30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183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BCE47D1-7B6D-455F-85E8-9D6FC8B0F4D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01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A638896-F6CF-4713-AA47-D6B14B2EC1EB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078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A3066CF-970D-480B-B9C0-01E413D8017E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01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3A066-EDEF-4BD8-9EB0-947F9A1FBBC8}" type="slidenum">
              <a:rPr lang="en-MY" smtClean="0"/>
              <a:pPr/>
              <a:t>37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782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3CA0067E-C1D8-4B91-BE98-7B6571D5A4DC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15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886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A8050EE-FF4F-46B2-82ED-C8488699B673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51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0180" name="Footer Placehold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Paul von Hippel, Soc 549</a:t>
            </a: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2755A83-FBC4-4C70-9486-24FF060B296F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96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3A066-EDEF-4BD8-9EB0-947F9A1FBBC8}" type="slidenum">
              <a:rPr lang="en-MY" smtClean="0"/>
              <a:pPr/>
              <a:t>22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08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C9854EB2-E487-4F1B-9F33-003FDB5C7AFC}" type="slidenum">
              <a:rPr lang="en-US" altLang="en-US" sz="1200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3700" y="692150"/>
            <a:ext cx="6070600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41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5C76C9E-3ABA-4776-A994-6FD85768AEE1}" type="slidenum">
              <a:rPr lang="en-GB" altLang="en-US" sz="1200">
                <a:latin typeface="Calibri" panose="020F0502020204030204" pitchFamily="34" charset="0"/>
              </a:rPr>
              <a:pPr eaLnBrk="1" hangingPunct="1"/>
              <a:t>25</a:t>
            </a:fld>
            <a:endParaRPr lang="en-GB" altLang="en-US" sz="1200">
              <a:latin typeface="Calibri" panose="020F0502020204030204" pitchFamily="34" charset="0"/>
            </a:endParaRPr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IE" altLang="en-US"/>
              <a:t>Ask students to write notes in their copies.</a:t>
            </a: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6484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B0FFB99-98B3-45A5-AD2A-89BB3EFDE85F}" type="slidenum">
              <a:rPr lang="en-GB" altLang="en-US" sz="1200">
                <a:latin typeface="Calibri" panose="020F0502020204030204" pitchFamily="34" charset="0"/>
              </a:rPr>
              <a:pPr eaLnBrk="1" hangingPunct="1"/>
              <a:t>26</a:t>
            </a:fld>
            <a:endParaRPr lang="en-GB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74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76B0938-9B2D-4DCC-B20C-40A79BF05397}" type="slidenum">
              <a:rPr lang="en-GB" altLang="en-US" sz="1200">
                <a:latin typeface="Calibri" panose="020F0502020204030204" pitchFamily="34" charset="0"/>
              </a:rPr>
              <a:pPr eaLnBrk="1" hangingPunct="1"/>
              <a:t>27</a:t>
            </a:fld>
            <a:endParaRPr lang="en-GB" altLang="en-US" sz="1200">
              <a:latin typeface="Calibri" panose="020F0502020204030204" pitchFamily="34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1267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B9EA9-FA05-47C3-B270-B3E1DE761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57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D65EC-5664-4174-B5CD-349FE7ED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6499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 dirty="0"/>
          </a:p>
        </p:txBody>
      </p:sp>
      <p:pic>
        <p:nvPicPr>
          <p:cNvPr id="19" name="Picture 18" descr="Logo, company name&#10;&#10;Description automatically generated">
            <a:extLst>
              <a:ext uri="{FF2B5EF4-FFF2-40B4-BE49-F238E27FC236}">
                <a16:creationId xmlns:a16="http://schemas.microsoft.com/office/drawing/2014/main" id="{258EF76D-3C83-4322-A3B5-7FD10EBB5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8742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D8F58-3F33-4441-AACF-4F850BF17EC6}"/>
              </a:ext>
            </a:extLst>
          </p:cNvPr>
          <p:cNvGrpSpPr/>
          <p:nvPr/>
        </p:nvGrpSpPr>
        <p:grpSpPr>
          <a:xfrm>
            <a:off x="3262676" y="4593425"/>
            <a:ext cx="5687901" cy="1750812"/>
            <a:chOff x="3262676" y="4593425"/>
            <a:chExt cx="5687901" cy="1750812"/>
          </a:xfrm>
        </p:grpSpPr>
        <p:pic>
          <p:nvPicPr>
            <p:cNvPr id="14" name="Picture 13" descr="Logo, company name&#10;&#10;Description automatically generated">
              <a:extLst>
                <a:ext uri="{FF2B5EF4-FFF2-40B4-BE49-F238E27FC236}">
                  <a16:creationId xmlns:a16="http://schemas.microsoft.com/office/drawing/2014/main" id="{B461625E-9AF8-48F9-9DC6-A687FF6AC8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2193" y="4953351"/>
              <a:ext cx="2148384" cy="1390886"/>
            </a:xfrm>
            <a:prstGeom prst="rect">
              <a:avLst/>
            </a:prstGeom>
          </p:spPr>
        </p:pic>
        <p:pic>
          <p:nvPicPr>
            <p:cNvPr id="16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E06306A1-F72F-46FA-B126-25CF6EFD1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5561" y="5197705"/>
              <a:ext cx="1000877" cy="99578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55121A-D0C5-40FC-9511-787AFC1BDEFF}"/>
                </a:ext>
              </a:extLst>
            </p:cNvPr>
            <p:cNvSpPr txBox="1"/>
            <p:nvPr userDrawn="1"/>
          </p:nvSpPr>
          <p:spPr>
            <a:xfrm>
              <a:off x="4760976" y="4593425"/>
              <a:ext cx="26700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2000" b="1" dirty="0">
                  <a:solidFill>
                    <a:srgbClr val="015E85"/>
                  </a:solidFill>
                </a:rPr>
                <a:t>IMU GROUP</a:t>
              </a:r>
            </a:p>
          </p:txBody>
        </p:sp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C3DCFFB9-229E-4B4B-B5FB-4807EB74BB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676" y="5105582"/>
              <a:ext cx="2015490" cy="10881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883334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bg>
      <p:bgPr>
        <a:solidFill>
          <a:srgbClr val="005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276589" y="2237655"/>
            <a:ext cx="7455866" cy="1885348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Presentation Title Here</a:t>
            </a:r>
            <a:br>
              <a:rPr lang="en-US" dirty="0"/>
            </a:br>
            <a:r>
              <a:rPr lang="en-US" dirty="0"/>
              <a:t>(Font: Calibri | Font Size: 40 pts)</a:t>
            </a:r>
            <a:br>
              <a:rPr lang="en-US" dirty="0"/>
            </a:br>
            <a:r>
              <a:rPr lang="en-US" dirty="0"/>
              <a:t>Maximum 3 lines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61181" y="2237655"/>
            <a:ext cx="3305913" cy="1885348"/>
            <a:chOff x="661181" y="2237655"/>
            <a:chExt cx="3305913" cy="1885348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181" y="2367786"/>
              <a:ext cx="2996419" cy="1480524"/>
            </a:xfrm>
            <a:prstGeom prst="rect">
              <a:avLst/>
            </a:prstGeom>
          </p:spPr>
        </p:pic>
        <p:cxnSp>
          <p:nvCxnSpPr>
            <p:cNvPr id="11" name="Straight Connector 10"/>
            <p:cNvCxnSpPr/>
            <p:nvPr userDrawn="1"/>
          </p:nvCxnSpPr>
          <p:spPr>
            <a:xfrm>
              <a:off x="3967094" y="2237655"/>
              <a:ext cx="0" cy="188534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 userDrawn="1"/>
        </p:nvSpPr>
        <p:spPr>
          <a:xfrm flipV="1">
            <a:off x="0" y="6662056"/>
            <a:ext cx="12192000" cy="68942"/>
          </a:xfrm>
          <a:prstGeom prst="rect">
            <a:avLst/>
          </a:prstGeom>
          <a:solidFill>
            <a:srgbClr val="F68B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083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353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353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65765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65765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33829" y="242243"/>
            <a:ext cx="10508149" cy="1223700"/>
          </a:xfr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>
          <a:xfrm>
            <a:off x="3458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9963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55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5228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1683657" y="2670629"/>
            <a:ext cx="812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15E85"/>
                </a:solidFill>
              </a:rPr>
              <a:t>THANK YOU</a:t>
            </a:r>
            <a:endParaRPr lang="en-GB" sz="6000" b="1" dirty="0">
              <a:solidFill>
                <a:srgbClr val="015E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65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333829" y="1881856"/>
            <a:ext cx="10508149" cy="3021219"/>
          </a:xfrm>
        </p:spPr>
        <p:txBody>
          <a:bodyPr/>
          <a:lstStyle>
            <a:lvl1pPr>
              <a:defRPr sz="6000" baseline="0">
                <a:solidFill>
                  <a:srgbClr val="005D83"/>
                </a:solidFill>
                <a:latin typeface="+mn-lt"/>
              </a:defRPr>
            </a:lvl1pPr>
          </a:lstStyle>
          <a:p>
            <a:r>
              <a:rPr lang="en-US" dirty="0"/>
              <a:t>Presentation Title Here</a:t>
            </a:r>
            <a:br>
              <a:rPr lang="en-US" dirty="0"/>
            </a:br>
            <a:r>
              <a:rPr lang="en-US" dirty="0"/>
              <a:t>(Font: Calibri | Font Size: 60 </a:t>
            </a:r>
            <a:r>
              <a:rPr lang="en-US" dirty="0" err="1"/>
              <a:t>pts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Maximum 3 lines</a:t>
            </a:r>
          </a:p>
        </p:txBody>
      </p:sp>
    </p:spTree>
    <p:extLst>
      <p:ext uri="{BB962C8B-B14F-4D97-AF65-F5344CB8AC3E}">
        <p14:creationId xmlns:p14="http://schemas.microsoft.com/office/powerpoint/2010/main" val="2528014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33829" y="242243"/>
            <a:ext cx="10508149" cy="1223700"/>
          </a:xfr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829" y="1827627"/>
            <a:ext cx="1050814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3458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9963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55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04052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005D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108" y="6123081"/>
            <a:ext cx="1143262" cy="56488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333829" y="242243"/>
            <a:ext cx="10508149" cy="12237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 (White text)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829" y="1827627"/>
            <a:ext cx="10508149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84" y="185738"/>
            <a:ext cx="913293" cy="644785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-11016" y="6766392"/>
            <a:ext cx="12205597" cy="100584"/>
            <a:chOff x="-3894" y="3848095"/>
            <a:chExt cx="12205597" cy="100584"/>
          </a:xfrm>
        </p:grpSpPr>
        <p:sp>
          <p:nvSpPr>
            <p:cNvPr id="18" name="Shape 10"/>
            <p:cNvSpPr/>
            <p:nvPr/>
          </p:nvSpPr>
          <p:spPr>
            <a:xfrm>
              <a:off x="9283938" y="3848095"/>
              <a:ext cx="1463040" cy="100584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Shape 11"/>
            <p:cNvSpPr/>
            <p:nvPr/>
          </p:nvSpPr>
          <p:spPr>
            <a:xfrm>
              <a:off x="10738663" y="3848095"/>
              <a:ext cx="1463040" cy="100584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Shape 12"/>
            <p:cNvSpPr/>
            <p:nvPr/>
          </p:nvSpPr>
          <p:spPr>
            <a:xfrm>
              <a:off x="-3894" y="3848095"/>
              <a:ext cx="1463040" cy="100584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Shape 13"/>
            <p:cNvSpPr/>
            <p:nvPr/>
          </p:nvSpPr>
          <p:spPr>
            <a:xfrm>
              <a:off x="1466452" y="3848095"/>
              <a:ext cx="7818120" cy="100584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7628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3829" y="242243"/>
            <a:ext cx="10508149" cy="1223700"/>
          </a:xfrm>
        </p:spPr>
        <p:txBody>
          <a:bodyPr/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5832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89963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MY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7555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62159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B7166-2593-4F2C-8B2A-C5D7A65E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3936" y="2005263"/>
            <a:ext cx="7189705" cy="2021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2E6456-3376-4AFD-8C7A-594C56566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0C36-1FAC-4014-AD35-B091F801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9A53CA-15C8-4DEB-A2EF-DDA30739C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04B51D13-A3A3-4CC8-8801-18B013A44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2" y="2181027"/>
            <a:ext cx="2922507" cy="15777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C20A45-2A80-43F1-A590-C308760AD5D4}"/>
              </a:ext>
            </a:extLst>
          </p:cNvPr>
          <p:cNvCxnSpPr/>
          <p:nvPr/>
        </p:nvCxnSpPr>
        <p:spPr>
          <a:xfrm>
            <a:off x="3785937" y="2005263"/>
            <a:ext cx="0" cy="2021305"/>
          </a:xfrm>
          <a:prstGeom prst="line">
            <a:avLst/>
          </a:prstGeom>
          <a:ln w="25400">
            <a:solidFill>
              <a:srgbClr val="015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53341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B9A6C-EAD9-462B-9E59-118B30AF6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096BB-8FA4-4904-9E1A-341F4520B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14205-3D8C-42E8-A691-885F62831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250AC-AB6B-4E88-BDAE-C2F8DDCF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B4A6A9-90E1-40E8-9444-05B0BAE2C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C4F88C2-09FA-4136-8143-4A94C0564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8A1-A756-4D41-A53E-E37C3230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14049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6F5B6-B30B-41B7-A858-89560DA6D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314" y="42846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9DCC8-1D37-4104-A6D5-1BA0290CC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0FF67-BB80-47DF-86D2-42CC1DE30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31912-5D96-45F2-8526-DB94FFEB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A56A0C0-A13C-484F-BA6C-E8609DBD3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1411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36495-0491-432E-BF12-99BDAC1D8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3C3C7-6FE1-4685-87BB-2EDFA02D2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542" y="157758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6B234-80F8-4FB7-9650-2FA931880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1542" y="157758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73DCA-630C-4C5C-A331-5D2F02E0F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3A98C-8583-48E9-86F7-4B5D5A98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A557D-DB87-4BBD-9DDD-F4BB6D4F2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FD25304-EF8B-4BE9-BD0B-703CC7419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410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ADA4B-B568-4474-8440-79E9D3A9B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4F71C-60D5-49E7-B267-CEB59068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58DE20-38DB-497F-8D4B-3FDBEC637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0510DB-12EC-4A57-BEA0-32D2CFEE2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‹#›</a:t>
            </a:fld>
            <a:endParaRPr lang="en-MY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F324777-E006-4C38-B2EC-EEEC25AD9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5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7B61CB-1C51-4AEA-8233-7504A5E5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387E1C-D99B-4DFB-9A54-0943ACE9D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B0E4D-AB3A-4B1D-BD9A-A3B1EF29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5E18B3E-5787-4812-86B5-BA4215CA2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71291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200950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80F77-950E-42DE-A66F-41E42E626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088944-1A09-4DF7-ABC2-10A1C639B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6BAFAF-1333-4447-A8C7-D00CFE051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B9EFEB-05D7-4981-8F25-92DCD7B8F0D4}"/>
              </a:ext>
            </a:extLst>
          </p:cNvPr>
          <p:cNvSpPr txBox="1"/>
          <p:nvPr/>
        </p:nvSpPr>
        <p:spPr>
          <a:xfrm>
            <a:off x="0" y="274320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4500" b="1" dirty="0">
                <a:solidFill>
                  <a:srgbClr val="015E85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6957532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A70FEA-79FC-41EE-85FE-34ECA54E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205417"/>
            <a:ext cx="8601850" cy="1030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FFB66-78E2-41D6-95B9-C31F3043D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9314" y="1536240"/>
            <a:ext cx="11034486" cy="4611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D9D7-9111-489A-9575-25C1AF8C23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19314" y="6270173"/>
            <a:ext cx="2743200" cy="295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1CCB3-FEAF-4D60-98BC-C367F4B7B5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19714" y="6270173"/>
            <a:ext cx="4114800" cy="295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41438-E2D3-495B-9C35-AD0DAF31A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91714" y="6270173"/>
            <a:ext cx="1690915" cy="295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DFB73-956B-4688-A661-F81034D0F2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EFF8E0B-F0B8-4998-9DBB-C7064AA419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164" y="-123515"/>
            <a:ext cx="3435613" cy="1359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F2306E-2165-4204-AD7F-7EF2DF8943AD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84" y="185738"/>
            <a:ext cx="913293" cy="644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09DAFD-1EC4-48B2-AD53-0969785618C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9805" y="6067202"/>
            <a:ext cx="1256249" cy="6782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21D1269-7B7F-4473-9F75-F77E4FE16C34}"/>
              </a:ext>
            </a:extLst>
          </p:cNvPr>
          <p:cNvGrpSpPr/>
          <p:nvPr userDrawn="1"/>
        </p:nvGrpSpPr>
        <p:grpSpPr>
          <a:xfrm>
            <a:off x="-11016" y="6766392"/>
            <a:ext cx="12205597" cy="100584"/>
            <a:chOff x="-3894" y="3848095"/>
            <a:chExt cx="12205597" cy="100584"/>
          </a:xfrm>
        </p:grpSpPr>
        <p:sp>
          <p:nvSpPr>
            <p:cNvPr id="11" name="Shape 10">
              <a:extLst>
                <a:ext uri="{FF2B5EF4-FFF2-40B4-BE49-F238E27FC236}">
                  <a16:creationId xmlns:a16="http://schemas.microsoft.com/office/drawing/2014/main" id="{C3C1D750-1031-465A-954E-7F420E38B568}"/>
                </a:ext>
              </a:extLst>
            </p:cNvPr>
            <p:cNvSpPr/>
            <p:nvPr/>
          </p:nvSpPr>
          <p:spPr>
            <a:xfrm>
              <a:off x="9283938" y="3848095"/>
              <a:ext cx="1463040" cy="100584"/>
            </a:xfrm>
            <a:prstGeom prst="rect">
              <a:avLst/>
            </a:prstGeom>
            <a:solidFill>
              <a:srgbClr val="FF971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1">
              <a:extLst>
                <a:ext uri="{FF2B5EF4-FFF2-40B4-BE49-F238E27FC236}">
                  <a16:creationId xmlns:a16="http://schemas.microsoft.com/office/drawing/2014/main" id="{672C8289-228B-4881-BF49-45BCB5BB3B18}"/>
                </a:ext>
              </a:extLst>
            </p:cNvPr>
            <p:cNvSpPr/>
            <p:nvPr/>
          </p:nvSpPr>
          <p:spPr>
            <a:xfrm>
              <a:off x="10738663" y="3848095"/>
              <a:ext cx="1463040" cy="100584"/>
            </a:xfrm>
            <a:prstGeom prst="rect">
              <a:avLst/>
            </a:prstGeom>
            <a:solidFill>
              <a:srgbClr val="F2025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Shape 12">
              <a:extLst>
                <a:ext uri="{FF2B5EF4-FFF2-40B4-BE49-F238E27FC236}">
                  <a16:creationId xmlns:a16="http://schemas.microsoft.com/office/drawing/2014/main" id="{A28F3688-AF99-49B0-ACAE-8A837B020C20}"/>
                </a:ext>
              </a:extLst>
            </p:cNvPr>
            <p:cNvSpPr/>
            <p:nvPr/>
          </p:nvSpPr>
          <p:spPr>
            <a:xfrm>
              <a:off x="-3894" y="3848095"/>
              <a:ext cx="1463040" cy="100584"/>
            </a:xfrm>
            <a:prstGeom prst="rect">
              <a:avLst/>
            </a:prstGeom>
            <a:solidFill>
              <a:srgbClr val="7ECEFD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736F0D2F-F6F4-4126-AFEF-75170386D92F}"/>
                </a:ext>
              </a:extLst>
            </p:cNvPr>
            <p:cNvSpPr/>
            <p:nvPr/>
          </p:nvSpPr>
          <p:spPr>
            <a:xfrm>
              <a:off x="1466452" y="3848095"/>
              <a:ext cx="7818120" cy="100584"/>
            </a:xfrm>
            <a:prstGeom prst="rect">
              <a:avLst/>
            </a:prstGeom>
            <a:solidFill>
              <a:srgbClr val="2185C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095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75" r:id="rId14"/>
    <p:sldLayoutId id="2147483776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rgbClr val="002060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3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4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5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6.m4a"/><Relationship Id="rId7" Type="http://schemas.openxmlformats.org/officeDocument/2006/relationships/image" Target="../media/image18.emf"/><Relationship Id="rId2" Type="http://schemas.microsoft.com/office/2007/relationships/media" Target="../media/media16.m4a"/><Relationship Id="rId1" Type="http://schemas.openxmlformats.org/officeDocument/2006/relationships/tags" Target="../tags/tag18.x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9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20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1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2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24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3.m4a"/><Relationship Id="rId7" Type="http://schemas.openxmlformats.org/officeDocument/2006/relationships/image" Target="../media/image20.wmf"/><Relationship Id="rId2" Type="http://schemas.microsoft.com/office/2007/relationships/media" Target="../media/media23.m4a"/><Relationship Id="rId1" Type="http://schemas.openxmlformats.org/officeDocument/2006/relationships/tags" Target="../tags/tag25.xml"/><Relationship Id="rId6" Type="http://schemas.openxmlformats.org/officeDocument/2006/relationships/oleObject" Target="../embeddings/oleObject5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2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28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29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8.m4a"/><Relationship Id="rId7" Type="http://schemas.openxmlformats.org/officeDocument/2006/relationships/image" Target="../media/image20.wmf"/><Relationship Id="rId2" Type="http://schemas.microsoft.com/office/2007/relationships/media" Target="../media/media28.m4a"/><Relationship Id="rId1" Type="http://schemas.openxmlformats.org/officeDocument/2006/relationships/tags" Target="../tags/tag30.xml"/><Relationship Id="rId6" Type="http://schemas.openxmlformats.org/officeDocument/2006/relationships/oleObject" Target="../embeddings/oleObject6.bin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29.m4a"/><Relationship Id="rId7" Type="http://schemas.openxmlformats.org/officeDocument/2006/relationships/image" Target="../media/image21.wmf"/><Relationship Id="rId2" Type="http://schemas.microsoft.com/office/2007/relationships/media" Target="../media/media29.m4a"/><Relationship Id="rId1" Type="http://schemas.openxmlformats.org/officeDocument/2006/relationships/tags" Target="../tags/tag31.x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32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3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audio" Target="../media/media32.m4a"/><Relationship Id="rId7" Type="http://schemas.openxmlformats.org/officeDocument/2006/relationships/image" Target="../media/image190.png"/><Relationship Id="rId2" Type="http://schemas.microsoft.com/office/2007/relationships/media" Target="../media/media32.m4a"/><Relationship Id="rId1" Type="http://schemas.openxmlformats.org/officeDocument/2006/relationships/tags" Target="../tags/tag34.xml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1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35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3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7" Type="http://schemas.openxmlformats.org/officeDocument/2006/relationships/image" Target="../media/image12.png"/><Relationship Id="rId2" Type="http://schemas.microsoft.com/office/2007/relationships/media" Target="../media/media35.m4a"/><Relationship Id="rId1" Type="http://schemas.openxmlformats.org/officeDocument/2006/relationships/tags" Target="../tags/tag38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39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40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media5.m4a"/><Relationship Id="rId7" Type="http://schemas.openxmlformats.org/officeDocument/2006/relationships/oleObject" Target="../embeddings/oleObject2.bin"/><Relationship Id="rId2" Type="http://schemas.microsoft.com/office/2007/relationships/media" Target="../media/media5.m4a"/><Relationship Id="rId1" Type="http://schemas.openxmlformats.org/officeDocument/2006/relationships/tags" Target="../tags/tag7.xml"/><Relationship Id="rId6" Type="http://schemas.openxmlformats.org/officeDocument/2006/relationships/image" Target="../media/image15.wmf"/><Relationship Id="rId11" Type="http://schemas.openxmlformats.org/officeDocument/2006/relationships/image" Target="../media/image12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wmf"/><Relationship Id="rId4" Type="http://schemas.openxmlformats.org/officeDocument/2006/relationships/slideLayout" Target="../slideLayouts/slideLayout3.xml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8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9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3936" y="1852863"/>
            <a:ext cx="7189705" cy="2338137"/>
          </a:xfrm>
        </p:spPr>
        <p:txBody>
          <a:bodyPr>
            <a:normAutofit fontScale="90000"/>
          </a:bodyPr>
          <a:lstStyle/>
          <a:p>
            <a:r>
              <a:rPr lang="en-MY" sz="3600" dirty="0"/>
              <a:t>Descriptive Statistics (Part II)</a:t>
            </a:r>
            <a:br>
              <a:rPr lang="en-MY" sz="3600" dirty="0"/>
            </a:br>
            <a:r>
              <a:rPr lang="en-MY" sz="3600" dirty="0"/>
              <a:t>Measures of Central Tendency</a:t>
            </a:r>
            <a:br>
              <a:rPr lang="en-MY" sz="3600" dirty="0"/>
            </a:br>
            <a:br>
              <a:rPr lang="en-MY" dirty="0"/>
            </a:br>
            <a:r>
              <a:rPr lang="en-MY" sz="2000" dirty="0"/>
              <a:t>By</a:t>
            </a:r>
            <a:br>
              <a:rPr lang="en-MY" sz="2000" dirty="0"/>
            </a:br>
            <a:r>
              <a:rPr lang="en-MY" sz="2000" dirty="0"/>
              <a:t>Dr Lwin Mie Aye</a:t>
            </a:r>
            <a:br>
              <a:rPr lang="en-MY" sz="2000" dirty="0"/>
            </a:br>
            <a:r>
              <a:rPr lang="en-MY" sz="2000" dirty="0"/>
              <a:t>Senior Lecturer (M.B;B.S, MSc Public Health)</a:t>
            </a:r>
            <a:br>
              <a:rPr lang="en-MY" sz="2000" dirty="0"/>
            </a:br>
            <a:r>
              <a:rPr lang="en-MY" sz="2000" dirty="0"/>
              <a:t>Community Medicine Department</a:t>
            </a:r>
            <a:endParaRPr lang="en-MY" sz="15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9990C9B-0318-4CC1-831B-EF6451F6C2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855" y="5562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7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600" dirty="0"/>
              <a:t>Exercise 1: Median (Odd)</a:t>
            </a:r>
            <a:endParaRPr lang="en-US" altLang="en-US" sz="3800" baseline="-25000" dirty="0"/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[3  5  7  8  9  11  13]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Median = 8</a:t>
            </a:r>
          </a:p>
          <a:p>
            <a:pPr lvl="1">
              <a:spcAft>
                <a:spcPts val="0"/>
              </a:spcAft>
              <a:buNone/>
              <a:defRPr/>
            </a:pPr>
            <a:endParaRPr lang="en-US" sz="700" dirty="0">
              <a:solidFill>
                <a:srgbClr val="D60093"/>
              </a:solidFill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[1  11  9  15  5  7  15]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[1  5  6  9  11  15  15]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Median = 9</a:t>
            </a:r>
          </a:p>
          <a:p>
            <a:pPr lvl="1">
              <a:spcAft>
                <a:spcPts val="0"/>
              </a:spcAft>
              <a:buNone/>
              <a:defRPr/>
            </a:pPr>
            <a:endParaRPr lang="en-US" sz="900" dirty="0">
              <a:solidFill>
                <a:srgbClr val="D60093"/>
              </a:solidFill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[24  79  54  43  21  16  67  33  39]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[16  21  24  33  39  43  54  67  79]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Median = 39</a:t>
            </a:r>
            <a:endParaRPr lang="en-US" dirty="0">
              <a:ea typeface="+mn-e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CD94BD-62A7-498C-BC58-A67D684E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10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52594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625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600" dirty="0"/>
              <a:t>Exercise 2: Median (Even)</a:t>
            </a:r>
            <a:endParaRPr lang="en-US" altLang="en-US" sz="3800" baseline="-25000" dirty="0"/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[3  5  7  8  10  13  17  19]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Median = (8+10)/2 = 9</a:t>
            </a:r>
          </a:p>
          <a:p>
            <a:pPr lvl="1">
              <a:spcAft>
                <a:spcPts val="0"/>
              </a:spcAft>
              <a:buNone/>
              <a:defRPr/>
            </a:pPr>
            <a:endParaRPr lang="en-US" sz="7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[1  11  9  15  5  7  15  28]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[1  5  6  9  11  15  15  28]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Median = (11+15)/2 = 26/2 = 13</a:t>
            </a:r>
          </a:p>
          <a:p>
            <a:pPr lvl="1">
              <a:spcAft>
                <a:spcPts val="0"/>
              </a:spcAft>
              <a:buNone/>
              <a:defRPr/>
            </a:pPr>
            <a:endParaRPr lang="en-US" sz="900" dirty="0">
              <a:solidFill>
                <a:srgbClr val="D60093"/>
              </a:solidFill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[24  79  54  43  21  16  67  33  39  37]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[16  21  24  33  37  39  43  54  67  79]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solidFill>
                  <a:srgbClr val="D60093"/>
                </a:solidFill>
                <a:ea typeface="+mn-ea"/>
              </a:rPr>
              <a:t>Median = (37+39)/2 = 76/2 = 38</a:t>
            </a:r>
            <a:endParaRPr lang="en-US" dirty="0">
              <a:ea typeface="+mn-e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7924AC-DDF3-45FB-8FFE-3784AB20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11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723" y="55642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21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Mode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Is defined as the most frequently occurring value in a data set.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sz="8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There may be more than one mode (bimodal) on a set of observation if two or more values are equally common.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sz="8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It may also not exist; this is true if all the observations occur with the same frequency.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5BE703-4DAF-478F-8522-532EBD11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12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556936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6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600" dirty="0"/>
              <a:t>Exercise 1: Mode</a:t>
            </a:r>
            <a:endParaRPr lang="en-US" altLang="en-US" sz="3800" baseline="-25000" dirty="0"/>
          </a:p>
        </p:txBody>
      </p:sp>
      <p:sp>
        <p:nvSpPr>
          <p:cNvPr id="2048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2,4,</a:t>
            </a:r>
            <a:r>
              <a:rPr lang="en-US" dirty="0">
                <a:solidFill>
                  <a:srgbClr val="D60093"/>
                </a:solidFill>
                <a:ea typeface="+mn-ea"/>
              </a:rPr>
              <a:t>5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5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5</a:t>
            </a:r>
            <a:r>
              <a:rPr lang="en-US" dirty="0">
                <a:ea typeface="+mn-ea"/>
              </a:rPr>
              <a:t>,7,8,8,9,12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Mode is 5.</a:t>
            </a:r>
          </a:p>
          <a:p>
            <a:pPr lvl="1">
              <a:spcAft>
                <a:spcPts val="0"/>
              </a:spcAft>
              <a:buNone/>
              <a:defRPr/>
            </a:pPr>
            <a:endParaRPr lang="en-US" sz="7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76,73,</a:t>
            </a:r>
            <a:r>
              <a:rPr lang="en-US" dirty="0">
                <a:solidFill>
                  <a:srgbClr val="D60093"/>
                </a:solidFill>
                <a:ea typeface="+mn-ea"/>
              </a:rPr>
              <a:t>69</a:t>
            </a:r>
            <a:r>
              <a:rPr lang="en-US" dirty="0">
                <a:ea typeface="+mn-ea"/>
              </a:rPr>
              <a:t>,70,68,</a:t>
            </a:r>
            <a:r>
              <a:rPr lang="en-US" dirty="0">
                <a:solidFill>
                  <a:srgbClr val="D60093"/>
                </a:solidFill>
                <a:ea typeface="+mn-ea"/>
              </a:rPr>
              <a:t>69</a:t>
            </a:r>
            <a:r>
              <a:rPr lang="en-US" dirty="0">
                <a:ea typeface="+mn-ea"/>
              </a:rPr>
              <a:t>,73,67,</a:t>
            </a:r>
            <a:r>
              <a:rPr lang="en-US" dirty="0">
                <a:solidFill>
                  <a:srgbClr val="D60093"/>
                </a:solidFill>
                <a:ea typeface="+mn-ea"/>
              </a:rPr>
              <a:t>69</a:t>
            </a:r>
            <a:r>
              <a:rPr lang="en-US" dirty="0">
                <a:ea typeface="+mn-ea"/>
              </a:rPr>
              <a:t>,51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Mode is 69.</a:t>
            </a:r>
          </a:p>
          <a:p>
            <a:pPr lvl="1">
              <a:spcAft>
                <a:spcPts val="0"/>
              </a:spcAft>
              <a:buNone/>
              <a:defRPr/>
            </a:pPr>
            <a:endParaRPr lang="en-US" sz="7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55,25,25,79,79,55,19,34,19,34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There is no Mode.</a:t>
            </a:r>
          </a:p>
          <a:p>
            <a:pPr lvl="1">
              <a:spcAft>
                <a:spcPts val="0"/>
              </a:spcAft>
              <a:buNone/>
              <a:defRPr/>
            </a:pPr>
            <a:endParaRPr lang="en-US" sz="7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1,2,5,</a:t>
            </a:r>
            <a:r>
              <a:rPr lang="en-US" dirty="0">
                <a:solidFill>
                  <a:srgbClr val="D60093"/>
                </a:solidFill>
                <a:ea typeface="+mn-ea"/>
              </a:rPr>
              <a:t>8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8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8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8</a:t>
            </a:r>
            <a:r>
              <a:rPr lang="en-US" dirty="0">
                <a:ea typeface="+mn-ea"/>
              </a:rPr>
              <a:t>,9,9,11,15,</a:t>
            </a:r>
            <a:r>
              <a:rPr lang="en-US" dirty="0">
                <a:solidFill>
                  <a:srgbClr val="D60093"/>
                </a:solidFill>
                <a:ea typeface="+mn-ea"/>
              </a:rPr>
              <a:t>16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16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16</a:t>
            </a:r>
            <a:r>
              <a:rPr lang="en-US" dirty="0">
                <a:ea typeface="+mn-ea"/>
              </a:rPr>
              <a:t>,</a:t>
            </a:r>
            <a:r>
              <a:rPr lang="en-US" dirty="0">
                <a:solidFill>
                  <a:srgbClr val="D60093"/>
                </a:solidFill>
                <a:ea typeface="+mn-ea"/>
              </a:rPr>
              <a:t>16</a:t>
            </a:r>
            <a:r>
              <a:rPr lang="en-US" dirty="0">
                <a:ea typeface="+mn-ea"/>
              </a:rPr>
              <a:t>,19,32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>
                <a:ea typeface="+mn-ea"/>
              </a:rPr>
              <a:t>Mode are 8 and 16 (bimodal)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C39A5-4D4B-48C5-A4BD-E09B609A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13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5200" y="5029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326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Example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12,17,18,18,18,21,25,26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Mean</a:t>
            </a:r>
          </a:p>
          <a:p>
            <a:pPr lvl="2" eaLnBrk="1" hangingPunct="1"/>
            <a:r>
              <a:rPr lang="en-US" altLang="en-US" dirty="0">
                <a:solidFill>
                  <a:srgbClr val="D60093"/>
                </a:solidFill>
              </a:rPr>
              <a:t>155/8 = 19.38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en-US" altLang="en-US" sz="700" dirty="0">
              <a:solidFill>
                <a:srgbClr val="D60093"/>
              </a:solidFill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Median</a:t>
            </a:r>
          </a:p>
          <a:p>
            <a:pPr lvl="2" eaLnBrk="1" hangingPunct="1"/>
            <a:r>
              <a:rPr lang="en-US" altLang="en-US" dirty="0">
                <a:solidFill>
                  <a:srgbClr val="D60093"/>
                </a:solidFill>
              </a:rPr>
              <a:t>18</a:t>
            </a:r>
          </a:p>
          <a:p>
            <a:pPr lvl="2" eaLnBrk="1" hangingPunct="1">
              <a:buFont typeface="Wingdings" panose="05000000000000000000" pitchFamily="2" charset="2"/>
              <a:buNone/>
            </a:pPr>
            <a:endParaRPr lang="en-US" altLang="en-US" sz="700" dirty="0">
              <a:solidFill>
                <a:srgbClr val="D60093"/>
              </a:solidFill>
            </a:endParaRP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Mode</a:t>
            </a:r>
          </a:p>
          <a:p>
            <a:pPr lvl="2" eaLnBrk="1" hangingPunct="1"/>
            <a:r>
              <a:rPr lang="en-US" altLang="en-US" dirty="0">
                <a:solidFill>
                  <a:srgbClr val="D60093"/>
                </a:solidFill>
              </a:rPr>
              <a:t>18</a:t>
            </a:r>
            <a:endParaRPr lang="en-US" alt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3A3DA0-7188-447C-AE85-4FCB1547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14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8571" y="5257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90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6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6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Mean can mislead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Group 1 data: 1,1,1,2,3,3,5,8,20</a:t>
            </a:r>
          </a:p>
          <a:p>
            <a:pPr marL="201168" lvl="1" indent="0">
              <a:spcAft>
                <a:spcPts val="0"/>
              </a:spcAft>
              <a:buNone/>
              <a:defRPr/>
            </a:pPr>
            <a:r>
              <a:rPr lang="en-US" sz="2000" dirty="0"/>
              <a:t>	Mean:  </a:t>
            </a:r>
            <a:r>
              <a:rPr lang="en-US" sz="2000" dirty="0">
                <a:solidFill>
                  <a:srgbClr val="FF0000"/>
                </a:solidFill>
              </a:rPr>
              <a:t>4.9</a:t>
            </a:r>
            <a:r>
              <a:rPr lang="en-US" sz="2000" dirty="0"/>
              <a:t>    Median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2000" dirty="0"/>
              <a:t>Mode:  1</a:t>
            </a:r>
          </a:p>
          <a:p>
            <a:pPr marL="201168" lvl="1" indent="0">
              <a:spcAft>
                <a:spcPts val="0"/>
              </a:spcAft>
              <a:buNone/>
              <a:defRPr/>
            </a:pPr>
            <a:endParaRPr lang="en-US" sz="20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Group 2 data: 1,1,1,2,3,3,5,8,10</a:t>
            </a:r>
          </a:p>
          <a:p>
            <a:pPr marL="201168" lvl="1" indent="0">
              <a:spcAft>
                <a:spcPts val="0"/>
              </a:spcAft>
              <a:buNone/>
              <a:defRPr/>
            </a:pPr>
            <a:r>
              <a:rPr lang="en-US" sz="2000" dirty="0"/>
              <a:t>	Mean: </a:t>
            </a:r>
            <a:r>
              <a:rPr lang="en-US" sz="2000" dirty="0">
                <a:solidFill>
                  <a:srgbClr val="FF0000"/>
                </a:solidFill>
              </a:rPr>
              <a:t> 3.8    </a:t>
            </a:r>
            <a:r>
              <a:rPr lang="en-US" sz="2000" dirty="0"/>
              <a:t>Median: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2000" dirty="0"/>
              <a:t>Mode:  1</a:t>
            </a:r>
          </a:p>
          <a:p>
            <a:pPr marL="201168" lvl="1" indent="0">
              <a:spcAft>
                <a:spcPts val="0"/>
              </a:spcAft>
              <a:buNone/>
              <a:defRPr/>
            </a:pPr>
            <a:endParaRPr lang="en-US" sz="2000" dirty="0"/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When data sets are small, a single extreme observation will have great </a:t>
            </a:r>
            <a:r>
              <a:rPr lang="en-US" dirty="0">
                <a:solidFill>
                  <a:srgbClr val="FF0000"/>
                </a:solidFill>
                <a:ea typeface="+mn-ea"/>
              </a:rPr>
              <a:t>influence on mean</a:t>
            </a:r>
            <a:r>
              <a:rPr lang="en-US" dirty="0">
                <a:ea typeface="+mn-ea"/>
              </a:rPr>
              <a:t>, little or no influence on median</a:t>
            </a:r>
          </a:p>
          <a:p>
            <a:pPr marL="0" indent="0">
              <a:spcAft>
                <a:spcPts val="0"/>
              </a:spcAft>
              <a:buNone/>
              <a:defRPr/>
            </a:pPr>
            <a:endParaRPr lang="en-US" dirty="0">
              <a:ea typeface="+mn-ea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In such cases, </a:t>
            </a:r>
            <a:r>
              <a:rPr lang="en-US" dirty="0">
                <a:solidFill>
                  <a:srgbClr val="FF0000"/>
                </a:solidFill>
                <a:ea typeface="+mn-ea"/>
              </a:rPr>
              <a:t>median is usually a more informative </a:t>
            </a:r>
            <a:r>
              <a:rPr lang="en-US" dirty="0">
                <a:ea typeface="+mn-ea"/>
              </a:rPr>
              <a:t>measure of centrality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n-US" dirty="0"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11910-3073-496F-89E9-D31BF3BB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15</a:t>
            </a:fld>
            <a:endParaRPr lang="en-MY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571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53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3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Trimmed mean 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Trim (discard) most extreme values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Calculate mean for the remaining values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Not as </a:t>
            </a:r>
            <a:r>
              <a:rPr lang="en-US" altLang="en-US" i="1" dirty="0"/>
              <a:t>sensitive</a:t>
            </a:r>
            <a:r>
              <a:rPr lang="en-US" altLang="en-US" dirty="0"/>
              <a:t> to extreme values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/>
              <a:t>because it ignores them= </a:t>
            </a:r>
            <a:r>
              <a:rPr lang="en-US" altLang="en-US" sz="2000" i="1" dirty="0"/>
              <a:t>robust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48AC4-0999-44AF-83F7-CF81F38A5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16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571" y="5181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44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Calculate the trimmed mean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>
              <a:buFontTx/>
              <a:buAutoNum type="arabicPeriod"/>
            </a:pPr>
            <a:r>
              <a:rPr lang="en-US" altLang="en-US" dirty="0"/>
              <a:t>Sort data by Y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Trim largest and smallest values</a:t>
            </a:r>
          </a:p>
          <a:p>
            <a:pPr marL="609600" indent="-609600">
              <a:buFontTx/>
              <a:buAutoNum type="arabicPeriod"/>
            </a:pPr>
            <a:r>
              <a:rPr lang="en-US" altLang="en-US" dirty="0"/>
              <a:t>Get mean of remaining values</a:t>
            </a:r>
          </a:p>
          <a:p>
            <a:pPr marL="0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b="1" dirty="0"/>
              <a:t>Interpretation: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u="sng" dirty="0"/>
              <a:t>Ignoring</a:t>
            </a:r>
            <a:r>
              <a:rPr lang="en-US" altLang="en-US" dirty="0"/>
              <a:t> the TWO most extreme values, the average BMI is </a:t>
            </a:r>
            <a:r>
              <a:rPr lang="en-US" altLang="en-US" b="1" dirty="0"/>
              <a:t>18.8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dirty="0"/>
              <a:t>Average BMI if extreme values </a:t>
            </a:r>
            <a:r>
              <a:rPr lang="en-US" altLang="en-US" u="sng" dirty="0"/>
              <a:t>are included </a:t>
            </a:r>
            <a:r>
              <a:rPr lang="en-US" altLang="en-US" dirty="0"/>
              <a:t>= </a:t>
            </a:r>
            <a:r>
              <a:rPr lang="en-US" altLang="en-US" b="1" dirty="0"/>
              <a:t>20.46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3D1A42-566A-4AEA-8AD3-27E22579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17</a:t>
            </a:fld>
            <a:endParaRPr lang="en-MY"/>
          </a:p>
        </p:txBody>
      </p:sp>
      <p:graphicFrame>
        <p:nvGraphicFramePr>
          <p:cNvPr id="7066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7229843"/>
              </p:ext>
            </p:extLst>
          </p:nvPr>
        </p:nvGraphicFramePr>
        <p:xfrm>
          <a:off x="10219553" y="1084263"/>
          <a:ext cx="1074738" cy="424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-Enabled Worksheet" r:id="rId6" imgW="619029" imgH="2762042" progId="Excel.SheetMacroEnabled.12">
                  <p:embed/>
                </p:oleObj>
              </mc:Choice>
              <mc:Fallback>
                <p:oleObj name="Macro-Enabled Worksheet" r:id="rId6" imgW="619029" imgH="2762042" progId="Excel.SheetMacroEnabled.12">
                  <p:embed/>
                  <p:pic>
                    <p:nvPicPr>
                      <p:cNvPr id="7066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9553" y="1084263"/>
                        <a:ext cx="1074738" cy="424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94291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6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8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0659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A7EC6-56CF-4AF4-B535-8CB6EB09E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8388" y="1656896"/>
            <a:ext cx="5157787" cy="823912"/>
          </a:xfrm>
        </p:spPr>
        <p:txBody>
          <a:bodyPr/>
          <a:lstStyle/>
          <a:p>
            <a:r>
              <a:rPr lang="en-US" altLang="en-US" sz="2400" dirty="0"/>
              <a:t>&lt;1,3,4,5,5,7,8&gt;</a:t>
            </a:r>
          </a:p>
        </p:txBody>
      </p:sp>
      <p:sp>
        <p:nvSpPr>
          <p:cNvPr id="40964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1068388" y="2480808"/>
            <a:ext cx="5157787" cy="3684588"/>
          </a:xfrm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600" dirty="0"/>
              <a:t>Mean = 4.71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600" dirty="0"/>
              <a:t>Median = 5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600" dirty="0"/>
              <a:t>Mode = 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75B05-2A9E-4935-9890-23DDC16F2D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656896"/>
            <a:ext cx="5183188" cy="823912"/>
          </a:xfrm>
        </p:spPr>
        <p:txBody>
          <a:bodyPr/>
          <a:lstStyle/>
          <a:p>
            <a:r>
              <a:rPr lang="en-US" altLang="en-US" sz="2400" dirty="0"/>
              <a:t>&lt;1,3,4,5,5,5,47&gt;</a:t>
            </a:r>
          </a:p>
        </p:txBody>
      </p:sp>
      <p:sp>
        <p:nvSpPr>
          <p:cNvPr id="40965" name="Rectangle 7"/>
          <p:cNvSpPr>
            <a:spLocks noGrp="1" noChangeArrowheads="1"/>
          </p:cNvSpPr>
          <p:nvPr>
            <p:ph sz="quarter" idx="4"/>
          </p:nvPr>
        </p:nvSpPr>
        <p:spPr>
          <a:xfrm>
            <a:off x="6400800" y="2480808"/>
            <a:ext cx="5183188" cy="3684588"/>
          </a:xfrm>
          <a:noFill/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600" dirty="0"/>
              <a:t>Mean = 70/7 = 10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600" dirty="0"/>
              <a:t>Median = 5</a:t>
            </a:r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600" dirty="0"/>
              <a:t>Mode = 5</a:t>
            </a: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Effect of Extreme Values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FC17BE-604C-491F-B91A-5A549A7B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18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9047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7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Skewness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Defined as asymmetry in the distribution of the sample data values. Values on one side of the distribution tend to be further from the </a:t>
            </a:r>
            <a:r>
              <a:rPr lang="ja-JP" altLang="en-US" dirty="0"/>
              <a:t>‘</a:t>
            </a:r>
            <a:r>
              <a:rPr lang="en-US" altLang="ja-JP" dirty="0"/>
              <a:t>middle</a:t>
            </a:r>
            <a:r>
              <a:rPr lang="ja-JP" altLang="en-US" dirty="0"/>
              <a:t>’</a:t>
            </a:r>
            <a:r>
              <a:rPr lang="en-US" altLang="ja-JP" dirty="0"/>
              <a:t> than values on the other side.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en-US" altLang="en-US" sz="1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Measures to what extend a distribution of values deviates </a:t>
            </a:r>
            <a:r>
              <a:rPr lang="en-US" altLang="en-US" dirty="0">
                <a:solidFill>
                  <a:srgbClr val="FF0000"/>
                </a:solidFill>
              </a:rPr>
              <a:t>from symmetry </a:t>
            </a:r>
            <a:r>
              <a:rPr lang="en-US" altLang="en-US" dirty="0"/>
              <a:t>around the mean.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5D36F8-DE2F-4099-8EF5-A0B358D29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19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4779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49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FE0E8-BCB2-4817-B633-A6F15D16C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A6757-9935-4619-989A-C7B35F4C0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0" i="0" dirty="0">
                <a:solidFill>
                  <a:schemeClr val="tx1"/>
                </a:solidFill>
                <a:effectLst/>
              </a:rPr>
              <a:t>Identify an appropriate methods of presenting data in graphs and tables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Describe the data using appropriate descriptive statistics </a:t>
            </a:r>
            <a:endParaRPr lang="en-MY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EDFD93-B090-44C5-A989-FD7C8E1B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</a:t>
            </a:fld>
            <a:endParaRPr lang="en-MY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736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The relationship between three measures depends on the spread of the data</a:t>
            </a:r>
            <a:endParaRPr lang="en-MY" sz="3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77680" y="1663094"/>
            <a:ext cx="9000761" cy="407061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BD7C6-66AD-47A3-B7EA-6B232F60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20</a:t>
            </a:fld>
            <a:endParaRPr lang="en-MY"/>
          </a:p>
        </p:txBody>
      </p:sp>
      <p:sp>
        <p:nvSpPr>
          <p:cNvPr id="4" name="TextBox 3"/>
          <p:cNvSpPr txBox="1"/>
          <p:nvPr/>
        </p:nvSpPr>
        <p:spPr>
          <a:xfrm>
            <a:off x="1905001" y="5891346"/>
            <a:ext cx="2463383" cy="3693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Mean &lt; Median &lt; Mode</a:t>
            </a:r>
            <a:endParaRPr lang="en-MY" dirty="0"/>
          </a:p>
        </p:txBody>
      </p:sp>
      <p:sp>
        <p:nvSpPr>
          <p:cNvPr id="7" name="TextBox 6"/>
          <p:cNvSpPr txBox="1"/>
          <p:nvPr/>
        </p:nvSpPr>
        <p:spPr>
          <a:xfrm>
            <a:off x="4800600" y="5896428"/>
            <a:ext cx="248293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Mean = Median = Mode</a:t>
            </a:r>
            <a:endParaRPr lang="en-MY" dirty="0"/>
          </a:p>
        </p:txBody>
      </p:sp>
      <p:sp>
        <p:nvSpPr>
          <p:cNvPr id="8" name="TextBox 7"/>
          <p:cNvSpPr txBox="1"/>
          <p:nvPr/>
        </p:nvSpPr>
        <p:spPr>
          <a:xfrm>
            <a:off x="7784524" y="5893582"/>
            <a:ext cx="257867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Mean &gt; Median &gt; Mode</a:t>
            </a:r>
            <a:endParaRPr lang="en-MY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2483" y="55079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9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Using Central Tendency</a:t>
            </a:r>
          </a:p>
        </p:txBody>
      </p:sp>
      <p:sp>
        <p:nvSpPr>
          <p:cNvPr id="4198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altLang="en-US" sz="7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600" dirty="0"/>
              <a:t>If outlying observations occur in only one direction either a </a:t>
            </a:r>
            <a:r>
              <a:rPr lang="en-US" altLang="en-US" sz="2600" dirty="0">
                <a:solidFill>
                  <a:srgbClr val="FF0000"/>
                </a:solidFill>
              </a:rPr>
              <a:t>few small values or a few large ones, it is called a skewed distribution.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600" dirty="0"/>
              <a:t>If the outlying values are small, the distribution is skewed to the left (negatively skewed).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altLang="en-US" sz="7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600" dirty="0"/>
              <a:t>If the outlying values are large, the distribution skewed to the right (positively skewed).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altLang="en-US" sz="7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600" dirty="0"/>
              <a:t>    Mean=median (symmetrical)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600" dirty="0"/>
              <a:t>    Mean&gt;median (distribution skewed to right)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sz="2600" dirty="0"/>
              <a:t>    Mean&lt;median (distribution skewed to left)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0F76A-A790-4BE2-9D08-265CDADC8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21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9531" y="55236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00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Using central tendency </a:t>
            </a:r>
            <a:r>
              <a:rPr lang="en-US" altLang="en-US" sz="3400" baseline="-25000" dirty="0"/>
              <a:t>(</a:t>
            </a:r>
            <a:r>
              <a:rPr lang="en-US" altLang="en-US" sz="3400" baseline="-25000" dirty="0" err="1"/>
              <a:t>cont</a:t>
            </a:r>
            <a:r>
              <a:rPr lang="en-US" altLang="en-US" sz="3400" baseline="-25000" dirty="0"/>
              <a:t>)</a:t>
            </a:r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8E933-C95F-4577-9068-1E8801573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22</a:t>
            </a:fld>
            <a:endParaRPr lang="en-MY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109099"/>
              </p:ext>
            </p:extLst>
          </p:nvPr>
        </p:nvGraphicFramePr>
        <p:xfrm>
          <a:off x="1447800" y="1600199"/>
          <a:ext cx="8915399" cy="3853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4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97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1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30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674956">
                <a:tc>
                  <a:txBody>
                    <a:bodyPr/>
                    <a:lstStyle/>
                    <a:p>
                      <a:pPr algn="ctr"/>
                      <a:endParaRPr lang="en-MY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Continuous data</a:t>
                      </a:r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Discrete data</a:t>
                      </a:r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Ordinal data</a:t>
                      </a:r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Nominal data</a:t>
                      </a:r>
                      <a:endParaRPr lang="en-MY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Effected by extreme values</a:t>
                      </a:r>
                      <a:endParaRPr lang="en-MY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1398">
                <a:tc>
                  <a:txBody>
                    <a:bodyPr/>
                    <a:lstStyle/>
                    <a:p>
                      <a:r>
                        <a:rPr lang="en-US" sz="2000" b="1" dirty="0"/>
                        <a:t>Mean</a:t>
                      </a:r>
                      <a:endParaRPr lang="en-MY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1398">
                <a:tc>
                  <a:txBody>
                    <a:bodyPr/>
                    <a:lstStyle/>
                    <a:p>
                      <a:r>
                        <a:rPr lang="en-US" sz="2000" b="1" dirty="0"/>
                        <a:t>Median</a:t>
                      </a:r>
                      <a:endParaRPr lang="en-MY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-</a:t>
                      </a:r>
                      <a:endParaRPr lang="en-MY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5907">
                <a:tc>
                  <a:txBody>
                    <a:bodyPr/>
                    <a:lstStyle/>
                    <a:p>
                      <a:r>
                        <a:rPr lang="en-US" sz="2000" b="1" dirty="0"/>
                        <a:t>Mode</a:t>
                      </a:r>
                      <a:endParaRPr lang="en-MY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+</a:t>
                      </a:r>
                      <a:endParaRPr lang="en-MY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Not relevant</a:t>
                      </a:r>
                      <a:endParaRPr lang="en-MY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7600" y="54690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430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Group Data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291328"/>
            <a:ext cx="609600" cy="609600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FB4D52A-3844-45FE-A2B7-07CE475D5D97}"/>
              </a:ext>
            </a:extLst>
          </p:cNvPr>
          <p:cNvSpPr txBox="1">
            <a:spLocks/>
          </p:cNvSpPr>
          <p:nvPr/>
        </p:nvSpPr>
        <p:spPr>
          <a:xfrm>
            <a:off x="7977555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1FC0BE7-116A-461A-BFAD-637614CCDEC9}" type="slidenum">
              <a:rPr lang="en-MY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23</a:t>
            </a:fld>
            <a:endParaRPr lang="en-MY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Mean for Grouped Data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32500" lnSpcReduction="20000"/>
          </a:bodyPr>
          <a:lstStyle/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003300"/>
              </a:solidFill>
            </a:endParaRPr>
          </a:p>
          <a:p>
            <a:pPr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8000" dirty="0"/>
              <a:t>The mean of a sample of grouped data organized in a frequency distribution is computed by the following formula</a:t>
            </a:r>
            <a:endParaRPr lang="en-US" sz="8000" dirty="0">
              <a:solidFill>
                <a:srgbClr val="0033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0033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0033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0033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003300"/>
              </a:solidFill>
            </a:endParaRPr>
          </a:p>
          <a:p>
            <a:pPr>
              <a:spcAft>
                <a:spcPts val="0"/>
              </a:spcAft>
              <a:buNone/>
              <a:defRPr/>
            </a:pPr>
            <a:endParaRPr lang="en-US" sz="2400" dirty="0">
              <a:solidFill>
                <a:srgbClr val="F8DD12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0033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003300"/>
              </a:solidFill>
            </a:endParaRPr>
          </a:p>
          <a:p>
            <a:pPr>
              <a:spcAft>
                <a:spcPts val="0"/>
              </a:spcAft>
              <a:defRPr/>
            </a:pPr>
            <a:endParaRPr lang="en-US" sz="2400" dirty="0">
              <a:solidFill>
                <a:srgbClr val="F8DD12"/>
              </a:solidFill>
            </a:endParaRPr>
          </a:p>
          <a:p>
            <a:pPr>
              <a:spcAft>
                <a:spcPts val="0"/>
              </a:spcAft>
              <a:buNone/>
              <a:defRPr/>
            </a:pPr>
            <a:r>
              <a:rPr lang="en-US" sz="1000" dirty="0"/>
              <a:t>	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en-US" sz="2400" dirty="0"/>
              <a:t>		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en-US" sz="2400" dirty="0"/>
              <a:t>		</a:t>
            </a:r>
            <a:r>
              <a:rPr lang="en-US" sz="8000" dirty="0"/>
              <a:t>where:    </a:t>
            </a:r>
            <a:r>
              <a:rPr lang="en-US" sz="8000" i="1" dirty="0"/>
              <a:t>f</a:t>
            </a:r>
            <a:r>
              <a:rPr lang="en-US" sz="8000" i="1" baseline="-25000" dirty="0"/>
              <a:t>  </a:t>
            </a:r>
            <a:r>
              <a:rPr lang="en-US" sz="8000" dirty="0"/>
              <a:t>=  frequency of class 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en-US" sz="8000" dirty="0"/>
              <a:t>			</a:t>
            </a:r>
            <a:r>
              <a:rPr lang="en-US" sz="8000" i="1" dirty="0"/>
              <a:t>X</a:t>
            </a:r>
            <a:r>
              <a:rPr lang="en-US" sz="8000" i="1" baseline="-25000" dirty="0"/>
              <a:t>m  </a:t>
            </a:r>
            <a:r>
              <a:rPr lang="en-US" sz="8000" dirty="0"/>
              <a:t>=  midpoint of class 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en-US" sz="8000" i="1" dirty="0"/>
              <a:t>			n  = sample size or total number of observations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5F8E8-DB5F-4E8F-B2B1-CCDAF2E5F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24</a:t>
            </a:fld>
            <a:endParaRPr lang="en-MY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1800">
              <a:latin typeface="Calibri" panose="020F0502020204030204" pitchFamily="34" charset="0"/>
            </a:endParaRPr>
          </a:p>
        </p:txBody>
      </p:sp>
      <p:graphicFrame>
        <p:nvGraphicFramePr>
          <p:cNvPr id="4710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746913"/>
              </p:ext>
            </p:extLst>
          </p:nvPr>
        </p:nvGraphicFramePr>
        <p:xfrm>
          <a:off x="3810000" y="3276600"/>
          <a:ext cx="260792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447" imgH="393529" progId="Equation.3">
                  <p:embed/>
                </p:oleObj>
              </mc:Choice>
              <mc:Fallback>
                <p:oleObj name="Equation" r:id="rId6" imgW="812447" imgH="393529" progId="Equation.3">
                  <p:embed/>
                  <p:pic>
                    <p:nvPicPr>
                      <p:cNvPr id="4710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276600"/>
                        <a:ext cx="260792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8571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1776322"/>
      </p:ext>
    </p:extLst>
  </p:cSld>
  <p:clrMapOvr>
    <a:masterClrMapping/>
  </p:clrMapOvr>
  <p:transition advTm="1196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altLang="en-US" sz="4000" dirty="0"/>
              <a:t>Example: </a:t>
            </a:r>
            <a:r>
              <a:rPr lang="en-IE" sz="4000" dirty="0"/>
              <a:t>Calculate the mean of the grouped frequency distribution.</a:t>
            </a:r>
            <a:endParaRPr lang="en-GB" altLang="en-US" sz="4000" dirty="0"/>
          </a:p>
        </p:txBody>
      </p:sp>
      <p:graphicFrame>
        <p:nvGraphicFramePr>
          <p:cNvPr id="60575" name="Group 15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3438054"/>
              </p:ext>
            </p:extLst>
          </p:nvPr>
        </p:nvGraphicFramePr>
        <p:xfrm>
          <a:off x="1143000" y="3429001"/>
          <a:ext cx="9448801" cy="1981199"/>
        </p:xfrm>
        <a:graphic>
          <a:graphicData uri="http://schemas.openxmlformats.org/drawingml/2006/table">
            <a:tbl>
              <a:tblPr/>
              <a:tblGrid>
                <a:gridCol w="22663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69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3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3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25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Marks achieved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6-10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11-15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16-20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21-25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6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No. of students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FB00D-86A5-4F43-BB7E-13BC3085D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25</a:t>
            </a:fld>
            <a:endParaRPr lang="en-MY"/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6800" y="1787525"/>
            <a:ext cx="11125200" cy="5070475"/>
          </a:xfrm>
        </p:spPr>
        <p:txBody>
          <a:bodyPr/>
          <a:lstStyle/>
          <a:p>
            <a:pPr eaLnBrk="1" hangingPunct="1"/>
            <a:r>
              <a:rPr lang="en-IE" altLang="en-US" sz="2800" dirty="0"/>
              <a:t>The grouped frequency distribution table below shows the marks (out of 25) achieved by </a:t>
            </a:r>
            <a:r>
              <a:rPr lang="en-IE" altLang="en-US" sz="2800" dirty="0">
                <a:solidFill>
                  <a:srgbClr val="FF0000"/>
                </a:solidFill>
              </a:rPr>
              <a:t>50</a:t>
            </a:r>
            <a:r>
              <a:rPr lang="en-IE" altLang="en-US" sz="2800" dirty="0"/>
              <a:t> students in a test.</a:t>
            </a:r>
          </a:p>
          <a:p>
            <a:pPr eaLnBrk="1" hangingPunct="1">
              <a:buFontTx/>
              <a:buNone/>
            </a:pPr>
            <a:endParaRPr lang="en-IE" altLang="en-US" sz="2800" dirty="0"/>
          </a:p>
          <a:p>
            <a:pPr eaLnBrk="1" hangingPunct="1">
              <a:buFontTx/>
              <a:buNone/>
            </a:pPr>
            <a:endParaRPr lang="en-GB" altLang="en-US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251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/>
              <a:t>  </a:t>
            </a:r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16B98-9121-46EF-B7FA-F01480B28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26</a:t>
            </a:fld>
            <a:endParaRPr lang="en-MY"/>
          </a:p>
        </p:txBody>
      </p:sp>
      <p:sp>
        <p:nvSpPr>
          <p:cNvPr id="634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62529" y="3538111"/>
            <a:ext cx="8420100" cy="2879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IE" altLang="en-US" sz="2800" dirty="0"/>
              <a:t>11 of the students received between 1-5 marks.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dirty="0"/>
              <a:t>12 of the students received between 6-10 marks.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dirty="0"/>
              <a:t>15 of the students received between 11-15 marks.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dirty="0"/>
              <a:t>9 of the students received between 16-20 marks.</a:t>
            </a:r>
          </a:p>
          <a:p>
            <a:pPr eaLnBrk="1" hangingPunct="1">
              <a:lnSpc>
                <a:spcPct val="90000"/>
              </a:lnSpc>
            </a:pPr>
            <a:r>
              <a:rPr lang="en-IE" altLang="en-US" sz="2800" dirty="0"/>
              <a:t>3 of the students received between 21- 25 marks.</a:t>
            </a:r>
            <a:endParaRPr lang="en-GB" altLang="en-US" sz="2800" dirty="0"/>
          </a:p>
        </p:txBody>
      </p:sp>
      <p:graphicFrame>
        <p:nvGraphicFramePr>
          <p:cNvPr id="6" name="Group 1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609757"/>
              </p:ext>
            </p:extLst>
          </p:nvPr>
        </p:nvGraphicFramePr>
        <p:xfrm>
          <a:off x="1377852" y="838200"/>
          <a:ext cx="7391401" cy="2390539"/>
        </p:xfrm>
        <a:graphic>
          <a:graphicData uri="http://schemas.openxmlformats.org/drawingml/2006/table">
            <a:tbl>
              <a:tblPr/>
              <a:tblGrid>
                <a:gridCol w="17728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9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3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338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Marks achieved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6-10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11-15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16-20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21-25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No. of students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GB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GB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53730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24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22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1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>
              <a:defRPr/>
            </a:pPr>
            <a:r>
              <a:rPr lang="en-IE" sz="3600" dirty="0"/>
              <a:t>Step 1: E</a:t>
            </a:r>
            <a:r>
              <a:rPr lang="en-IE" altLang="en-US" sz="3600" dirty="0"/>
              <a:t>stimate the </a:t>
            </a:r>
            <a:r>
              <a:rPr lang="en-IE" altLang="en-US" sz="3600" b="1" dirty="0">
                <a:solidFill>
                  <a:schemeClr val="accent2"/>
                </a:solidFill>
              </a:rPr>
              <a:t>mid-interval value</a:t>
            </a:r>
            <a:r>
              <a:rPr lang="en-IE" altLang="en-US" sz="3600" dirty="0"/>
              <a:t> of each class</a:t>
            </a:r>
            <a:endParaRPr lang="en-GB" sz="3600" dirty="0"/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IE" altLang="en-US" sz="2200" dirty="0"/>
              <a:t>In order to calculate the mean, we must estimate the </a:t>
            </a:r>
            <a:r>
              <a:rPr lang="en-IE" altLang="en-US" sz="2200" b="1" dirty="0">
                <a:solidFill>
                  <a:schemeClr val="accent2"/>
                </a:solidFill>
              </a:rPr>
              <a:t>mid-interval value</a:t>
            </a:r>
            <a:r>
              <a:rPr lang="en-IE" altLang="en-US" sz="2200" dirty="0"/>
              <a:t> of each class.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IE" altLang="en-US" sz="2400" u="sng" dirty="0"/>
          </a:p>
          <a:p>
            <a:pPr lvl="1">
              <a:lnSpc>
                <a:spcPct val="80000"/>
              </a:lnSpc>
            </a:pPr>
            <a:r>
              <a:rPr lang="en-IE" altLang="en-US" sz="2400" u="sng" dirty="0"/>
              <a:t>1 + 5</a:t>
            </a:r>
            <a:r>
              <a:rPr lang="en-IE" altLang="en-US" sz="2400" dirty="0"/>
              <a:t> = 3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IE" altLang="en-US" sz="2400" dirty="0"/>
              <a:t>      2</a:t>
            </a:r>
          </a:p>
          <a:p>
            <a:pPr lvl="1">
              <a:lnSpc>
                <a:spcPct val="80000"/>
              </a:lnSpc>
            </a:pPr>
            <a:r>
              <a:rPr lang="en-IE" altLang="en-US" sz="2400" u="sng" dirty="0"/>
              <a:t>6 + 10</a:t>
            </a:r>
            <a:r>
              <a:rPr lang="en-IE" altLang="en-US" sz="2400" dirty="0"/>
              <a:t> = 8</a:t>
            </a:r>
          </a:p>
          <a:p>
            <a:pPr marL="201168" lvl="1" indent="0">
              <a:lnSpc>
                <a:spcPct val="80000"/>
              </a:lnSpc>
              <a:buNone/>
            </a:pPr>
            <a:r>
              <a:rPr lang="en-IE" altLang="en-US" sz="2400" dirty="0"/>
              <a:t>          2</a:t>
            </a:r>
          </a:p>
          <a:p>
            <a:pPr lvl="1">
              <a:lnSpc>
                <a:spcPct val="80000"/>
              </a:lnSpc>
            </a:pPr>
            <a:r>
              <a:rPr lang="en-IE" altLang="en-US" sz="2400" u="sng" dirty="0"/>
              <a:t>11 + 15</a:t>
            </a:r>
            <a:r>
              <a:rPr lang="en-IE" altLang="en-US" sz="2400" dirty="0"/>
              <a:t> = 13</a:t>
            </a:r>
          </a:p>
          <a:p>
            <a:pPr marL="201168" lvl="1" indent="0">
              <a:lnSpc>
                <a:spcPct val="80000"/>
              </a:lnSpc>
              <a:buNone/>
            </a:pPr>
            <a:r>
              <a:rPr lang="en-IE" altLang="en-US" sz="2400" dirty="0"/>
              <a:t>            2</a:t>
            </a:r>
          </a:p>
          <a:p>
            <a:pPr lvl="1">
              <a:lnSpc>
                <a:spcPct val="80000"/>
              </a:lnSpc>
            </a:pPr>
            <a:r>
              <a:rPr lang="en-IE" altLang="en-US" sz="2400" u="sng" dirty="0"/>
              <a:t>16 + 20</a:t>
            </a:r>
            <a:r>
              <a:rPr lang="en-IE" altLang="en-US" sz="2400" dirty="0"/>
              <a:t> = 18</a:t>
            </a:r>
          </a:p>
          <a:p>
            <a:pPr marL="201168" lvl="1" indent="0">
              <a:lnSpc>
                <a:spcPct val="80000"/>
              </a:lnSpc>
              <a:buNone/>
            </a:pPr>
            <a:r>
              <a:rPr lang="en-IE" altLang="en-US" sz="2400" dirty="0"/>
              <a:t>            2</a:t>
            </a:r>
          </a:p>
          <a:p>
            <a:pPr lvl="1">
              <a:lnSpc>
                <a:spcPct val="80000"/>
              </a:lnSpc>
            </a:pPr>
            <a:r>
              <a:rPr lang="en-IE" altLang="en-US" sz="2400" u="sng" dirty="0"/>
              <a:t>21 + 25</a:t>
            </a:r>
            <a:r>
              <a:rPr lang="en-IE" altLang="en-US" sz="2400" dirty="0"/>
              <a:t> = 23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IE" altLang="en-US" sz="2400" dirty="0"/>
              <a:t>         2</a:t>
            </a:r>
            <a:endParaRPr lang="en-GB" alt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D175B-403D-4C12-A81A-CACCD7F07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27</a:t>
            </a:fld>
            <a:endParaRPr lang="en-MY"/>
          </a:p>
        </p:txBody>
      </p:sp>
      <p:graphicFrame>
        <p:nvGraphicFramePr>
          <p:cNvPr id="6" name="Group 15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050522"/>
              </p:ext>
            </p:extLst>
          </p:nvPr>
        </p:nvGraphicFramePr>
        <p:xfrm>
          <a:off x="4572000" y="2819400"/>
          <a:ext cx="5318760" cy="2194652"/>
        </p:xfrm>
        <a:graphic>
          <a:graphicData uri="http://schemas.openxmlformats.org/drawingml/2006/table">
            <a:tbl>
              <a:tblPr/>
              <a:tblGrid>
                <a:gridCol w="12757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5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6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1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12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12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327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Marks achieved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1-5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6-10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11-15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16-20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21-25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9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No. of students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IE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5794" marR="95794" marT="45710" marB="457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571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8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45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64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645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4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45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15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71" name="Rectangle 35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IE" sz="3600" dirty="0"/>
              <a:t>Step 2: Calculate f(</a:t>
            </a:r>
            <a:r>
              <a:rPr lang="en-IE" sz="3600" dirty="0" err="1"/>
              <a:t>Xm</a:t>
            </a:r>
            <a:r>
              <a:rPr lang="en-IE" sz="3600" dirty="0"/>
              <a:t>)</a:t>
            </a:r>
            <a:endParaRPr lang="en-GB" sz="3600" dirty="0"/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endParaRPr lang="en-IE" altLang="en-US" sz="2400"/>
          </a:p>
          <a:p>
            <a:pPr eaLnBrk="1" hangingPunct="1">
              <a:lnSpc>
                <a:spcPct val="80000"/>
              </a:lnSpc>
            </a:pPr>
            <a:endParaRPr lang="en-IE" altLang="en-US" sz="2400"/>
          </a:p>
          <a:p>
            <a:pPr eaLnBrk="1" hangingPunct="1">
              <a:lnSpc>
                <a:spcPct val="80000"/>
              </a:lnSpc>
            </a:pPr>
            <a:endParaRPr lang="en-IE" altLang="en-US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IE" altLang="en-US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IE" altLang="en-US" sz="2400"/>
          </a:p>
          <a:p>
            <a:pPr eaLnBrk="1" hangingPunct="1">
              <a:lnSpc>
                <a:spcPct val="80000"/>
              </a:lnSpc>
            </a:pPr>
            <a:endParaRPr lang="en-IE" altLang="en-US"/>
          </a:p>
          <a:p>
            <a:pPr eaLnBrk="1" hangingPunct="1">
              <a:lnSpc>
                <a:spcPct val="80000"/>
              </a:lnSpc>
            </a:pPr>
            <a:endParaRPr lang="en-IE" altLang="en-US"/>
          </a:p>
          <a:p>
            <a:pPr eaLnBrk="1" hangingPunct="1">
              <a:lnSpc>
                <a:spcPct val="80000"/>
              </a:lnSpc>
            </a:pPr>
            <a:endParaRPr lang="en-IE" altLang="en-US"/>
          </a:p>
          <a:p>
            <a:pPr eaLnBrk="1" hangingPunct="1">
              <a:lnSpc>
                <a:spcPct val="80000"/>
              </a:lnSpc>
            </a:pPr>
            <a:endParaRPr lang="en-IE" altLang="en-US"/>
          </a:p>
          <a:p>
            <a:pPr eaLnBrk="1" hangingPunct="1">
              <a:lnSpc>
                <a:spcPct val="80000"/>
              </a:lnSpc>
            </a:pPr>
            <a:endParaRPr lang="en-IE" altLang="en-US" sz="240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IE" altLang="en-US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488A1-04B9-40AA-AA3A-BBDCDA37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28</a:t>
            </a:fld>
            <a:endParaRPr lang="en-MY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398602"/>
              </p:ext>
            </p:extLst>
          </p:nvPr>
        </p:nvGraphicFramePr>
        <p:xfrm>
          <a:off x="2514600" y="1650243"/>
          <a:ext cx="6934200" cy="4551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2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98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Class </a:t>
                      </a:r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</a:t>
                      </a:r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Midpoint (Xm)</a:t>
                      </a:r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f (Xm)</a:t>
                      </a:r>
                    </a:p>
                  </a:txBody>
                  <a:tcPr marL="91427" marR="91427" marT="45708" marB="45708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8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1-5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11*3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8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6-10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12*8</a:t>
                      </a: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8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11-15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15*13</a:t>
                      </a:r>
                    </a:p>
                  </a:txBody>
                  <a:tcPr marL="91427" marR="91427" marT="45708" marB="457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08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16-20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9*18</a:t>
                      </a:r>
                    </a:p>
                  </a:txBody>
                  <a:tcPr marL="91427" marR="91427" marT="45708" marB="457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08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21-25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</a:t>
                      </a:r>
                      <a:endParaRPr kumimoji="0" lang="en-GB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3*23</a:t>
                      </a:r>
                    </a:p>
                  </a:txBody>
                  <a:tcPr marL="91427" marR="91427" marT="45708" marB="457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4777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</a:t>
                      </a:r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91427" marR="91427" marT="45708" marB="457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555</a:t>
                      </a:r>
                    </a:p>
                  </a:txBody>
                  <a:tcPr marL="91427" marR="91427" marT="45708" marB="45708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5200" y="5257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45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</a:t>
            </a:r>
            <a:endParaRPr lang="en-MY" dirty="0"/>
          </a:p>
        </p:txBody>
      </p:sp>
      <p:sp>
        <p:nvSpPr>
          <p:cNvPr id="57346" name="Text Placeholder 2"/>
          <p:cNvSpPr>
            <a:spLocks noGrp="1"/>
          </p:cNvSpPr>
          <p:nvPr>
            <p:ph idx="1"/>
          </p:nvPr>
        </p:nvSpPr>
        <p:spPr>
          <a:xfrm>
            <a:off x="303349" y="1735477"/>
            <a:ext cx="10508149" cy="4351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IE" altLang="en-US" dirty="0">
                <a:solidFill>
                  <a:schemeClr val="hlink"/>
                </a:solidFill>
              </a:rPr>
              <a:t>Mean	</a:t>
            </a:r>
            <a:r>
              <a:rPr lang="en-IE" altLang="en-US" dirty="0"/>
              <a:t>= </a:t>
            </a:r>
            <a:r>
              <a:rPr lang="en-IE" altLang="en-US" u="sng" dirty="0"/>
              <a:t>11(3) + 12(8) + 15(13) + 9(18) +3(23)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IE" altLang="en-US" dirty="0"/>
              <a:t>		                                50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IE" altLang="en-US" dirty="0"/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IE" altLang="en-US" dirty="0"/>
              <a:t>	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IE" altLang="en-US" dirty="0"/>
              <a:t>			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IE" altLang="en-US" dirty="0"/>
              <a:t>					= 555/50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IE" altLang="en-US" dirty="0"/>
              <a:t>		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IE" altLang="en-US" dirty="0"/>
              <a:t>					= 11.1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0239C-0D81-40BF-85CE-C14B2880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29</a:t>
            </a:fld>
            <a:endParaRPr lang="en-MY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1235742"/>
              </p:ext>
            </p:extLst>
          </p:nvPr>
        </p:nvGraphicFramePr>
        <p:xfrm>
          <a:off x="3505200" y="2838982"/>
          <a:ext cx="1939002" cy="1180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447" imgH="393529" progId="Equation.3">
                  <p:embed/>
                </p:oleObj>
              </mc:Choice>
              <mc:Fallback>
                <p:oleObj name="Equation" r:id="rId6" imgW="812447" imgH="393529" progId="Equation.3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2838982"/>
                        <a:ext cx="1939002" cy="11800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3331" y="5105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626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Measures to Describe Frequency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MY" dirty="0"/>
              <a:t>There are TWO main types of measures that are used to describe frequency distributions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>
                <a:solidFill>
                  <a:srgbClr val="C00000"/>
                </a:solidFill>
              </a:rPr>
              <a:t>Measures of central tendency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/>
              <a:t>Measures of variability or dispersion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71722-E56E-46CC-AFFE-D52D1BEAF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</a:t>
            </a:fld>
            <a:endParaRPr lang="en-MY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2963" y="55642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33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800" dirty="0"/>
              <a:t>Median for Grouped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93E7D-7CCF-4B2F-90AE-E048131C1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30</a:t>
            </a:fld>
            <a:endParaRPr lang="en-MY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219201" y="3429000"/>
            <a:ext cx="86874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Where: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L</a:t>
            </a:r>
            <a:r>
              <a:rPr lang="en-US" altLang="en-US" baseline="-25000" dirty="0">
                <a:latin typeface="Calibri" panose="020F0502020204030204" pitchFamily="34" charset="0"/>
              </a:rPr>
              <a:t>m</a:t>
            </a:r>
            <a:r>
              <a:rPr lang="en-US" altLang="en-US" dirty="0">
                <a:latin typeface="Calibri" panose="020F0502020204030204" pitchFamily="34" charset="0"/>
              </a:rPr>
              <a:t> = lower boundary of the median class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           (Median class is the interval where n/2 is found)</a:t>
            </a:r>
          </a:p>
          <a:p>
            <a:pPr eaLnBrk="1" hangingPunct="1"/>
            <a:r>
              <a:rPr lang="en-US" altLang="en-US" dirty="0" err="1">
                <a:latin typeface="Calibri" panose="020F0502020204030204" pitchFamily="34" charset="0"/>
              </a:rPr>
              <a:t>cf</a:t>
            </a:r>
            <a:r>
              <a:rPr lang="en-US" altLang="en-US" sz="1600" dirty="0">
                <a:latin typeface="Calibri" panose="020F0502020204030204" pitchFamily="34" charset="0"/>
              </a:rPr>
              <a:t>  </a:t>
            </a:r>
            <a:r>
              <a:rPr lang="en-US" altLang="en-US" dirty="0">
                <a:latin typeface="Calibri" panose="020F0502020204030204" pitchFamily="34" charset="0"/>
              </a:rPr>
              <a:t>= cumulative frequency for the 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class interval preceding </a:t>
            </a: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           the median class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w = class size(width) of the median class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</a:rPr>
              <a:t>f   = frequency of the median class</a:t>
            </a:r>
          </a:p>
          <a:p>
            <a:pPr eaLnBrk="1" hangingPunct="1"/>
            <a:endParaRPr lang="en-US" altLang="en-US" dirty="0">
              <a:latin typeface="Calibri" panose="020F0502020204030204" pitchFamily="34" charset="0"/>
            </a:endParaRPr>
          </a:p>
        </p:txBody>
      </p:sp>
      <p:graphicFrame>
        <p:nvGraphicFramePr>
          <p:cNvPr id="6349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6351824"/>
              </p:ext>
            </p:extLst>
          </p:nvPr>
        </p:nvGraphicFramePr>
        <p:xfrm>
          <a:off x="2929544" y="1950852"/>
          <a:ext cx="4168890" cy="137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70100" imgH="609600" progId="Equation.3">
                  <p:embed/>
                </p:oleObj>
              </mc:Choice>
              <mc:Fallback>
                <p:oleObj name="Equation" r:id="rId6" imgW="2070100" imgH="609600" progId="Equation.3">
                  <p:embed/>
                  <p:pic>
                    <p:nvPicPr>
                      <p:cNvPr id="6349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9544" y="1950852"/>
                        <a:ext cx="4168890" cy="1373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524000" y="951384"/>
            <a:ext cx="21672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/>
              <a:t> </a:t>
            </a:r>
            <a:endParaRPr lang="en-US" altLang="en-US" sz="180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42963" y="5486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60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26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Finding the Median Class</a:t>
            </a:r>
          </a:p>
        </p:txBody>
      </p:sp>
      <p:sp>
        <p:nvSpPr>
          <p:cNvPr id="61443" name="Rectangle 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To determine the median class for grouped data: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sz="2000" dirty="0"/>
              <a:t>Construct a </a:t>
            </a:r>
            <a:r>
              <a:rPr lang="en-US" altLang="en-US" sz="2000" dirty="0">
                <a:solidFill>
                  <a:srgbClr val="FF0000"/>
                </a:solidFill>
              </a:rPr>
              <a:t>cumulative</a:t>
            </a:r>
            <a:r>
              <a:rPr lang="en-US" altLang="en-US" sz="2000" dirty="0"/>
              <a:t> </a:t>
            </a:r>
            <a:r>
              <a:rPr lang="en-US" altLang="en-US" sz="2000" dirty="0">
                <a:solidFill>
                  <a:srgbClr val="FF0000"/>
                </a:solidFill>
              </a:rPr>
              <a:t>frequency distribution</a:t>
            </a:r>
            <a:r>
              <a:rPr lang="en-US" altLang="en-US" sz="2000" dirty="0"/>
              <a:t>.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sz="2000" dirty="0"/>
              <a:t>Divide the total number of data values (n) by 2.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sz="2000" dirty="0"/>
              <a:t>Determine </a:t>
            </a:r>
            <a:r>
              <a:rPr lang="en-US" altLang="en-US" sz="2000" dirty="0">
                <a:solidFill>
                  <a:srgbClr val="FF0000"/>
                </a:solidFill>
              </a:rPr>
              <a:t>which class </a:t>
            </a:r>
            <a:r>
              <a:rPr lang="en-US" altLang="en-US" sz="2000" dirty="0"/>
              <a:t>will contain this value. </a:t>
            </a:r>
          </a:p>
          <a:p>
            <a:pPr lvl="1" eaLnBrk="1" hangingPunct="1">
              <a:lnSpc>
                <a:spcPct val="100000"/>
              </a:lnSpc>
            </a:pPr>
            <a:r>
              <a:rPr lang="en-US" altLang="en-US" sz="2000" dirty="0"/>
              <a:t> For example, if n=40, 40/2 = 20, then determine which class will contain the </a:t>
            </a:r>
            <a:r>
              <a:rPr lang="en-US" altLang="en-US" sz="2000" dirty="0">
                <a:solidFill>
                  <a:srgbClr val="FF0000"/>
                </a:solidFill>
              </a:rPr>
              <a:t>20</a:t>
            </a:r>
            <a:r>
              <a:rPr lang="en-US" altLang="en-US" sz="2000" baseline="30000" dirty="0">
                <a:solidFill>
                  <a:srgbClr val="FF0000"/>
                </a:solidFill>
              </a:rPr>
              <a:t>th</a:t>
            </a:r>
            <a:r>
              <a:rPr lang="en-US" altLang="en-US" sz="2000" dirty="0"/>
              <a:t> value.</a:t>
            </a:r>
          </a:p>
          <a:p>
            <a:pPr lvl="1" eaLnBrk="1" hangingPunct="1">
              <a:lnSpc>
                <a:spcPct val="100000"/>
              </a:lnSpc>
            </a:pPr>
            <a:endParaRPr lang="en-US" alt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CAA435-36DB-498C-85F7-9A4F89ACD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31</a:t>
            </a:fld>
            <a:endParaRPr lang="en-MY"/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1524000" y="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 i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1978" y="5181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273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Example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CCFEC-2D4A-4EF6-885A-78A2E500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32</a:t>
            </a:fld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38825" y="1438275"/>
            <a:ext cx="6353175" cy="4733925"/>
          </a:xfrm>
        </p:spPr>
        <p:txBody>
          <a:bodyPr rtlCol="0">
            <a:normAutofit/>
          </a:bodyPr>
          <a:lstStyle/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ea typeface="+mn-ea"/>
              </a:rPr>
              <a:t>median class=40/2=20. Number 20</a:t>
            </a:r>
            <a:r>
              <a:rPr lang="en-US" sz="2400" baseline="30000" dirty="0">
                <a:ea typeface="+mn-ea"/>
              </a:rPr>
              <a:t>th</a:t>
            </a:r>
            <a:r>
              <a:rPr lang="en-US" sz="2400" dirty="0">
                <a:ea typeface="+mn-ea"/>
              </a:rPr>
              <a:t> is in the third class (look at </a:t>
            </a:r>
            <a:r>
              <a:rPr lang="en-US" sz="2400" dirty="0" err="1">
                <a:ea typeface="+mn-ea"/>
              </a:rPr>
              <a:t>cf</a:t>
            </a:r>
            <a:r>
              <a:rPr lang="en-US" sz="2400" dirty="0">
                <a:ea typeface="+mn-ea"/>
              </a:rPr>
              <a:t>)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ea typeface="+mn-ea"/>
              </a:rPr>
              <a:t>So the median is in the third class 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ea typeface="+mn-ea"/>
              </a:rPr>
              <a:t>L</a:t>
            </a:r>
            <a:r>
              <a:rPr lang="en-US" sz="2400" baseline="-25000" dirty="0">
                <a:ea typeface="+mn-ea"/>
              </a:rPr>
              <a:t>m</a:t>
            </a:r>
            <a:r>
              <a:rPr lang="en-US" sz="2400" dirty="0">
                <a:ea typeface="+mn-ea"/>
              </a:rPr>
              <a:t>    =</a:t>
            </a:r>
            <a:r>
              <a:rPr lang="en-US" sz="2400" dirty="0">
                <a:solidFill>
                  <a:srgbClr val="FF0000"/>
                </a:solidFill>
                <a:ea typeface="+mn-ea"/>
              </a:rPr>
              <a:t>lower boundary </a:t>
            </a:r>
            <a:r>
              <a:rPr lang="en-US" sz="2400" dirty="0">
                <a:ea typeface="+mn-ea"/>
              </a:rPr>
              <a:t>of the median class= 29.5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 err="1">
                <a:ea typeface="+mn-ea"/>
              </a:rPr>
              <a:t>cf</a:t>
            </a:r>
            <a:r>
              <a:rPr lang="en-US" sz="2400" dirty="0"/>
              <a:t>    </a:t>
            </a:r>
            <a:r>
              <a:rPr lang="en-US" sz="2400" dirty="0">
                <a:ea typeface="+mn-ea"/>
              </a:rPr>
              <a:t>= 16(cumulative frequency for the class </a:t>
            </a:r>
            <a:r>
              <a:rPr lang="en-US" sz="2400" dirty="0">
                <a:solidFill>
                  <a:srgbClr val="FF0000"/>
                </a:solidFill>
                <a:ea typeface="+mn-ea"/>
              </a:rPr>
              <a:t>interval preceding the median class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ea typeface="+mn-ea"/>
              </a:rPr>
              <a:t>w    = class size of the median class =5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>
                <a:ea typeface="+mn-ea"/>
              </a:rPr>
              <a:t>f   = frequency of the median class=</a:t>
            </a:r>
            <a:r>
              <a:rPr lang="en-US" sz="2400" dirty="0">
                <a:latin typeface="Arial" charset="0"/>
                <a:ea typeface="+mn-ea"/>
                <a:cs typeface="Times New Roman" pitchFamily="18" charset="0"/>
              </a:rPr>
              <a:t> 8</a:t>
            </a:r>
            <a:endParaRPr lang="en-US" sz="2400" dirty="0">
              <a:latin typeface="Arial" charset="0"/>
              <a:ea typeface="+mn-ea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n-US" sz="2400" dirty="0">
              <a:ea typeface="+mn-ea"/>
            </a:endParaRPr>
          </a:p>
          <a:p>
            <a:pPr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en-US" sz="2400" dirty="0">
              <a:ea typeface="+mn-ea"/>
            </a:endParaRPr>
          </a:p>
        </p:txBody>
      </p:sp>
      <p:graphicFrame>
        <p:nvGraphicFramePr>
          <p:cNvPr id="6" name="Group 6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3412487"/>
              </p:ext>
            </p:extLst>
          </p:nvPr>
        </p:nvGraphicFramePr>
        <p:xfrm>
          <a:off x="685800" y="1465943"/>
          <a:ext cx="4114800" cy="3696082"/>
        </p:xfrm>
        <a:graphic>
          <a:graphicData uri="http://schemas.openxmlformats.org/drawingml/2006/table">
            <a:tbl>
              <a:tblPr/>
              <a:tblGrid>
                <a:gridCol w="129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8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5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2757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Class Interval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Class boundary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19.5-24.5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25-29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24.5-29.5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30-34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29.5-34.5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8409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35-39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34.5-39.5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02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40-44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39.5-44.5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marL="85402" marR="85402" marT="45715" marB="4571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51620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587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Example: continued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endParaRPr lang="en-MY" dirty="0"/>
              </a:p>
              <a:p>
                <a:endParaRPr lang="en-MY" dirty="0"/>
              </a:p>
              <a:p>
                <a:pPr marL="0" indent="0">
                  <a:buNone/>
                </a:pPr>
                <a:r>
                  <a:rPr lang="en-MY" dirty="0"/>
                  <a:t>           </a:t>
                </a:r>
              </a:p>
              <a:p>
                <a:pPr marL="1889125" indent="0">
                  <a:buNone/>
                </a:pPr>
                <a:r>
                  <a:rPr lang="en-MY" dirty="0"/>
                  <a:t> =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MY" sz="3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MY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MY" sz="35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MY" sz="3500" i="1">
                                    <a:latin typeface="Cambria Math" panose="02040503050406030204" pitchFamily="18" charset="0"/>
                                  </a:rPr>
                                  <m:t>40</m:t>
                                </m:r>
                              </m:num>
                              <m:den>
                                <m:r>
                                  <a:rPr lang="en-MY" sz="35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MY" sz="3500" i="1">
                                <a:latin typeface="Cambria Math" panose="02040503050406030204" pitchFamily="18" charset="0"/>
                              </a:rPr>
                              <m:t> −16 </m:t>
                            </m:r>
                          </m:num>
                          <m:den>
                            <m:r>
                              <a:rPr lang="en-MY" sz="35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MY" dirty="0"/>
                  <a:t> </a:t>
                </a:r>
                <a14:m>
                  <m:oMath xmlns:m="http://schemas.openxmlformats.org/officeDocument/2006/math">
                    <m:r>
                      <a:rPr lang="en-MY" sz="2400" b="0" i="1" dirty="0" smtClean="0">
                        <a:latin typeface="Cambria Math" panose="02040503050406030204" pitchFamily="18" charset="0"/>
                      </a:rPr>
                      <m:t>5+ </m:t>
                    </m:r>
                  </m:oMath>
                </a14:m>
                <a:r>
                  <a:rPr lang="en-MY" sz="2400" dirty="0"/>
                  <a:t>29.5</a:t>
                </a:r>
              </a:p>
              <a:p>
                <a:pPr marL="1889125" indent="0">
                  <a:buNone/>
                </a:pPr>
                <a:r>
                  <a:rPr lang="en-MY" dirty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MY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MY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MY" sz="3200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MY" sz="3200" i="1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MY" sz="3200" dirty="0"/>
                  <a:t> </a:t>
                </a:r>
                <a14:m>
                  <m:oMath xmlns:m="http://schemas.openxmlformats.org/officeDocument/2006/math">
                    <m:r>
                      <a:rPr lang="en-MY" sz="2400" i="1" dirty="0">
                        <a:latin typeface="Cambria Math" panose="02040503050406030204" pitchFamily="18" charset="0"/>
                      </a:rPr>
                      <m:t>5+ </m:t>
                    </m:r>
                  </m:oMath>
                </a14:m>
                <a:r>
                  <a:rPr lang="en-MY" sz="2400" dirty="0"/>
                  <a:t>29.5</a:t>
                </a:r>
              </a:p>
              <a:p>
                <a:pPr marL="1889125" indent="0">
                  <a:buNone/>
                </a:pPr>
                <a:r>
                  <a:rPr lang="en-MY" sz="2400" dirty="0"/>
                  <a:t>= 2.5 + 29.5</a:t>
                </a:r>
              </a:p>
              <a:p>
                <a:pPr marL="1889125" indent="0">
                  <a:buNone/>
                </a:pPr>
                <a:r>
                  <a:rPr lang="en-MY" sz="2400" dirty="0"/>
                  <a:t>= 32</a:t>
                </a:r>
              </a:p>
              <a:p>
                <a:pPr lvl="5"/>
                <a:endParaRPr lang="en-MY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799C3-16D5-4E52-98F9-9AFDC227A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33</a:t>
            </a:fld>
            <a:endParaRPr lang="en-MY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0467411"/>
              </p:ext>
            </p:extLst>
          </p:nvPr>
        </p:nvGraphicFramePr>
        <p:xfrm>
          <a:off x="1676400" y="1827627"/>
          <a:ext cx="4168890" cy="1373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070100" imgH="609600" progId="Equation.3">
                  <p:embed/>
                </p:oleObj>
              </mc:Choice>
              <mc:Fallback>
                <p:oleObj name="Equation" r:id="rId8" imgW="2070100" imgH="609600" progId="Equation.3">
                  <p:embed/>
                  <p:pic>
                    <p:nvPicPr>
                      <p:cNvPr id="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1827627"/>
                        <a:ext cx="4168890" cy="13730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48571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5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Percentiles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b="1" dirty="0"/>
              <a:t>Percentile: </a:t>
            </a:r>
            <a:r>
              <a:rPr lang="en-US" dirty="0"/>
              <a:t>a measure of relative standing of a value in a data set. The </a:t>
            </a:r>
            <a:r>
              <a:rPr lang="en-US" i="1" dirty="0"/>
              <a:t>p</a:t>
            </a:r>
            <a:r>
              <a:rPr lang="en-US" baseline="30000" dirty="0"/>
              <a:t>th</a:t>
            </a:r>
            <a:r>
              <a:rPr lang="en-US" dirty="0"/>
              <a:t> percentile is a value such that approximately </a:t>
            </a:r>
            <a:r>
              <a:rPr lang="en-US" i="1" dirty="0"/>
              <a:t>p </a:t>
            </a:r>
            <a:r>
              <a:rPr lang="en-US" dirty="0"/>
              <a:t>percent of the data have values less than that value. E.g., if your SAT results ranks your math test score at the 75th percentile, then about 75% of the test takers got </a:t>
            </a:r>
            <a:r>
              <a:rPr lang="en-US" i="1" dirty="0"/>
              <a:t>lower </a:t>
            </a:r>
            <a:r>
              <a:rPr lang="en-US" dirty="0"/>
              <a:t>scores than you did.</a:t>
            </a:r>
            <a:endParaRPr lang="en-MY" dirty="0"/>
          </a:p>
          <a:p>
            <a:pPr>
              <a:lnSpc>
                <a:spcPct val="150000"/>
              </a:lnSpc>
            </a:pPr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7BC06-A132-422E-A432-85A1A40F0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34</a:t>
            </a:fld>
            <a:endParaRPr lang="en-MY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8091" y="5257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58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F679CF5-3B46-4B8E-A440-2706ECA4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To find the quartiles, first calculate the </a:t>
            </a:r>
            <a:r>
              <a:rPr lang="en-US" i="1" dirty="0"/>
              <a:t>index </a:t>
            </a:r>
            <a:r>
              <a:rPr lang="en-US" dirty="0"/>
              <a:t>for each percentile: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index: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= n (p/100),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denotes the </a:t>
            </a:r>
            <a:r>
              <a:rPr lang="en-US" i="1" dirty="0"/>
              <a:t>position </a:t>
            </a:r>
            <a:r>
              <a:rPr lang="en-US" dirty="0"/>
              <a:t>of the value corresponding to that percentile, e.g., the 4th number.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where </a:t>
            </a:r>
            <a:r>
              <a:rPr lang="en-US" i="1" dirty="0"/>
              <a:t>p </a:t>
            </a:r>
            <a:r>
              <a:rPr lang="en-US" dirty="0"/>
              <a:t>is the percentile and </a:t>
            </a:r>
            <a:r>
              <a:rPr lang="en-US" i="1" dirty="0"/>
              <a:t>n </a:t>
            </a:r>
            <a:r>
              <a:rPr lang="en-US" dirty="0"/>
              <a:t>is the number of data values and </a:t>
            </a:r>
            <a:r>
              <a:rPr lang="en-US" i="1" dirty="0" err="1"/>
              <a:t>i</a:t>
            </a:r>
            <a:r>
              <a:rPr lang="en-US" dirty="0"/>
              <a:t> is the position of that percentile.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If the index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is not an integer, round up to the nearest integer, e.g., round 3.25 up to 4.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If the index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is an integer, average the value in </a:t>
            </a:r>
            <a:r>
              <a:rPr lang="en-US" i="1" dirty="0"/>
              <a:t>position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with the value in the </a:t>
            </a:r>
            <a:r>
              <a:rPr lang="en-US" i="1" dirty="0"/>
              <a:t>position </a:t>
            </a:r>
            <a:r>
              <a:rPr lang="en-US" dirty="0"/>
              <a:t>(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+ 1) to get the value for that percentile [</a:t>
            </a:r>
            <a:r>
              <a:rPr lang="en-US" i="1" dirty="0"/>
              <a:t> </a:t>
            </a:r>
            <a:r>
              <a:rPr lang="en-US" i="1" dirty="0" err="1"/>
              <a:t>i</a:t>
            </a:r>
            <a:r>
              <a:rPr lang="en-US" i="1" dirty="0"/>
              <a:t>+</a:t>
            </a:r>
            <a:r>
              <a:rPr lang="en-US" dirty="0"/>
              <a:t> (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+ 1)]/2</a:t>
            </a:r>
            <a:endParaRPr lang="en-MY" dirty="0"/>
          </a:p>
          <a:p>
            <a:pPr>
              <a:buFont typeface="Wingdings" panose="05000000000000000000" pitchFamily="2" charset="2"/>
              <a:buChar char="q"/>
            </a:pPr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72CE6-8711-41DD-A54E-397DF8D8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35</a:t>
            </a:fld>
            <a:endParaRPr lang="en-MY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7268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Quartiles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B46B63-F26D-490A-A810-330873FD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36</a:t>
            </a:fld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897793" y="5064990"/>
            <a:ext cx="9380220" cy="142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dirty="0"/>
              <a:t>Quartiles </a:t>
            </a:r>
            <a:r>
              <a:rPr lang="en-US" sz="2000" dirty="0"/>
              <a:t>divide the data into </a:t>
            </a:r>
            <a:r>
              <a:rPr lang="en-US" sz="2000" i="1" dirty="0"/>
              <a:t>quarters </a:t>
            </a:r>
            <a:r>
              <a:rPr lang="en-US" sz="2000" dirty="0"/>
              <a:t>(chunks of 25%). So in general, 25% of the data are between the minimum and Q1; 25% are between Q1 and the median; 25% are between the median and Q3; and 25% are between Q3 and the maximum.</a:t>
            </a:r>
            <a:endParaRPr lang="en-MY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2324548" y="1748223"/>
            <a:ext cx="7810052" cy="2859532"/>
            <a:chOff x="800548" y="1748223"/>
            <a:chExt cx="7810052" cy="2859532"/>
          </a:xfrm>
        </p:grpSpPr>
        <p:grpSp>
          <p:nvGrpSpPr>
            <p:cNvPr id="7" name="Group 6"/>
            <p:cNvGrpSpPr/>
            <p:nvPr/>
          </p:nvGrpSpPr>
          <p:grpSpPr>
            <a:xfrm>
              <a:off x="800548" y="1748223"/>
              <a:ext cx="6758492" cy="2859532"/>
              <a:chOff x="800548" y="1748223"/>
              <a:chExt cx="6758492" cy="2859532"/>
            </a:xfrm>
          </p:grpSpPr>
          <p:pic>
            <p:nvPicPr>
              <p:cNvPr id="19458" name="Picture 2" descr="Image result for quartiles image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54" b="4521"/>
              <a:stretch/>
            </p:blipFill>
            <p:spPr bwMode="auto">
              <a:xfrm>
                <a:off x="1752600" y="1748223"/>
                <a:ext cx="5806440" cy="28595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800548" y="3352800"/>
                <a:ext cx="1143000" cy="381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MY" b="1" dirty="0"/>
                  <a:t>Minimum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315200" y="33528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MY" b="1" dirty="0"/>
                <a:t>Maximum</a:t>
              </a:r>
            </a:p>
          </p:txBody>
        </p:sp>
      </p:grp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5680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464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Quartiles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6CD8BA-4F4F-4015-B4DE-DCE75B5D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37</a:t>
            </a:fld>
            <a:endParaRPr lang="en-MY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788" t="1923" r="2713" b="1869"/>
          <a:stretch/>
        </p:blipFill>
        <p:spPr>
          <a:xfrm>
            <a:off x="3756660" y="1888774"/>
            <a:ext cx="4724400" cy="44196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67947" y="4098573"/>
            <a:ext cx="49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Q2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5746" y="5105400"/>
            <a:ext cx="49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Q1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68491" y="2688933"/>
            <a:ext cx="499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Q3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53510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60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B1C2FF-E1D7-449D-A777-364F47669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Readings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EA760-2B85-479D-9D75-B22A66D1C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David B. Medical statistics from scratch: An introduction for Health Professionals. 3</a:t>
            </a:r>
            <a:r>
              <a:rPr lang="en-MY" baseline="30000" dirty="0"/>
              <a:t>rd</a:t>
            </a:r>
            <a:r>
              <a:rPr lang="en-MY" dirty="0"/>
              <a:t> Edition. Wiley Blackwell. 2014</a:t>
            </a:r>
          </a:p>
          <a:p>
            <a:r>
              <a:rPr lang="en-MY" dirty="0" err="1"/>
              <a:t>Forther</a:t>
            </a:r>
            <a:r>
              <a:rPr lang="en-MY" dirty="0"/>
              <a:t> RN, </a:t>
            </a:r>
            <a:r>
              <a:rPr lang="en-MY" dirty="0" err="1"/>
              <a:t>Hernandex</a:t>
            </a:r>
            <a:r>
              <a:rPr lang="en-MY" dirty="0"/>
              <a:t> M, Lee ES. Biostatistics: A guide to design, analysis, and discovery. 2</a:t>
            </a:r>
            <a:r>
              <a:rPr lang="en-MY" baseline="30000" dirty="0"/>
              <a:t>nd</a:t>
            </a:r>
            <a:r>
              <a:rPr lang="en-MY" dirty="0"/>
              <a:t> </a:t>
            </a:r>
            <a:r>
              <a:rPr lang="en-MY" dirty="0" err="1"/>
              <a:t>Editon</a:t>
            </a:r>
            <a:r>
              <a:rPr lang="en-MY" dirty="0"/>
              <a:t>. Elsevier. 2006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DA480E-500E-4C52-9C50-0AF6DDE95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7469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819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Measures of Central Tendency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altLang="en-US" dirty="0"/>
              <a:t> Most effective way of summarizing the center of metric data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 Measures the location and focus on the typical value of a data set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 Describes the middle or most commonly occurring values in a series.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 Estimates the </a:t>
            </a:r>
            <a:r>
              <a:rPr lang="ja-JP" altLang="en-US" dirty="0"/>
              <a:t>‘</a:t>
            </a:r>
            <a:r>
              <a:rPr lang="en-US" altLang="ja-JP" dirty="0"/>
              <a:t>center</a:t>
            </a:r>
            <a:r>
              <a:rPr lang="ja-JP" altLang="en-US" dirty="0"/>
              <a:t>’</a:t>
            </a:r>
            <a:r>
              <a:rPr lang="en-US" altLang="ja-JP" dirty="0"/>
              <a:t> of a distribution of values.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There are </a:t>
            </a:r>
            <a:r>
              <a:rPr lang="en-US" altLang="en-US" b="1" dirty="0"/>
              <a:t>THREE</a:t>
            </a:r>
            <a:r>
              <a:rPr lang="en-US" altLang="en-US" dirty="0"/>
              <a:t> main types of estimates of central tendency.</a:t>
            </a:r>
          </a:p>
          <a:p>
            <a:pPr marL="839788" lvl="1" indent="-495300">
              <a:buClr>
                <a:schemeClr val="tx1"/>
              </a:buClr>
              <a:buFontTx/>
              <a:buAutoNum type="arabicPeriod"/>
            </a:pPr>
            <a:r>
              <a:rPr lang="en-US" altLang="en-US" dirty="0"/>
              <a:t>Mean</a:t>
            </a:r>
          </a:p>
          <a:p>
            <a:pPr marL="839788" lvl="1" indent="-495300">
              <a:buClr>
                <a:schemeClr val="tx1"/>
              </a:buClr>
              <a:buFontTx/>
              <a:buAutoNum type="arabicPeriod"/>
            </a:pPr>
            <a:r>
              <a:rPr lang="en-US" altLang="en-US" dirty="0"/>
              <a:t>Median</a:t>
            </a:r>
          </a:p>
          <a:p>
            <a:pPr marL="839788" lvl="1" indent="-495300">
              <a:buClr>
                <a:schemeClr val="tx1"/>
              </a:buClr>
              <a:buFontTx/>
              <a:buAutoNum type="arabicPeriod"/>
            </a:pPr>
            <a:r>
              <a:rPr lang="en-US" altLang="en-US" dirty="0"/>
              <a:t>Mode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F9048E-C62E-47BB-A434-751001CEA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4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5680" y="554637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42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0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0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Mean (arithmetic)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436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pPr>
                  <a:buFont typeface="Wingdings" panose="05000000000000000000" pitchFamily="2" charset="2"/>
                  <a:buChar char="q"/>
                </a:pPr>
                <a:r>
                  <a:rPr lang="en-US" altLang="en-US" sz="2900" dirty="0"/>
                  <a:t>The sample mean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en-US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MY" altLang="en-US" sz="32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altLang="en-US" sz="2900" dirty="0"/>
                  <a:t>) is the sum of all the observed values of a variable divided by the number of observations</a:t>
                </a:r>
              </a:p>
              <a:p>
                <a:pPr eaLnBrk="1" hangingPunct="1">
                  <a:buFont typeface="Wingdings" panose="05000000000000000000" pitchFamily="2" charset="2"/>
                  <a:buChar char="q"/>
                </a:pPr>
                <a:r>
                  <a:rPr lang="en-US" altLang="en-US" sz="2900" dirty="0"/>
                  <a:t>The arithmetic average value. It is appropriate for metric data.</a:t>
                </a:r>
              </a:p>
              <a:p>
                <a:pPr marL="0" indent="0">
                  <a:buNone/>
                </a:pPr>
                <a:endParaRPr lang="en-US" altLang="en-US" sz="42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altLang="en-US" sz="4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MY" altLang="en-US" sz="42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acc>
                      <m:r>
                        <a:rPr lang="en-MY" altLang="en-US" sz="42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altLang="en-US" sz="4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en-US" sz="4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MY" altLang="en-US" sz="4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MY" altLang="en-US" sz="42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MY" altLang="en-US" sz="4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r>
                                <a:rPr lang="en-MY" altLang="en-US" sz="42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MY" altLang="en-US" sz="4200" i="1" baseline="-250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nary>
                        </m:num>
                        <m:den>
                          <m:r>
                            <a:rPr lang="en-MY" altLang="en-US" sz="4200" i="1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altLang="en-US" sz="2200" dirty="0"/>
              </a:p>
              <a:p>
                <a:pPr marL="0" indent="0">
                  <a:buNone/>
                </a:pPr>
                <a:endParaRPr lang="en-US" altLang="en-US" sz="2200" dirty="0"/>
              </a:p>
              <a:p>
                <a:pPr marL="0" indent="0">
                  <a:buNone/>
                </a:pPr>
                <a:r>
                  <a:rPr lang="en-US" altLang="en-US" sz="2200" dirty="0"/>
                  <a:t>			        		</a:t>
                </a:r>
                <a:r>
                  <a:rPr lang="en-US" altLang="en-US" sz="41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MY" altLang="en-US" sz="4100" i="1" baseline="-25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MY" altLang="en-US" sz="4100" i="1" baseline="-2500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MY" altLang="en-US" sz="4100" i="1" baseline="-25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MY" altLang="en-US" sz="4100" i="1" baseline="-2500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+…</m:t>
                        </m:r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𝑋𝑛</m:t>
                        </m:r>
                      </m:num>
                      <m:den>
                        <m:r>
                          <a:rPr lang="en-MY" altLang="en-US" sz="41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altLang="en-US" sz="4100" dirty="0"/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en-US" altLang="en-US" sz="2200" dirty="0">
                    <a:sym typeface="Symbol" panose="05050102010706020507" pitchFamily="18" charset="2"/>
                  </a:rPr>
                  <a:t>   = (sigma) (adding)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en-US" altLang="en-US" sz="2200" dirty="0"/>
                  <a:t>X</a:t>
                </a:r>
                <a:r>
                  <a:rPr lang="en-US" altLang="en-US" sz="2200" baseline="-25000" dirty="0"/>
                  <a:t>i</a:t>
                </a:r>
                <a:r>
                  <a:rPr lang="en-US" altLang="en-US" sz="2200" dirty="0"/>
                  <a:t>  = observed values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en-US" altLang="en-US" sz="2200" dirty="0"/>
                  <a:t>N  = total number of observations</a:t>
                </a:r>
              </a:p>
            </p:txBody>
          </p:sp>
        </mc:Choice>
        <mc:Fallback>
          <p:sp>
            <p:nvSpPr>
              <p:cNvPr id="1843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773" t="-2774"/>
                </a:stretch>
              </a:blipFill>
            </p:spPr>
            <p:txBody>
              <a:bodyPr/>
              <a:lstStyle/>
              <a:p>
                <a:r>
                  <a:rPr lang="en-M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EDA34-5582-4F3E-A924-C194DBACE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5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8571" y="5410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95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Mean (Example)</a:t>
            </a:r>
            <a:endParaRPr lang="en-US" altLang="en-US" sz="3800" baseline="-25000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 1, 3, 5, 7, 7, 8, 9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dirty="0"/>
              <a:t> n = 7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r>
              <a:rPr lang="en-US" altLang="en-US" dirty="0">
                <a:cs typeface="Arial" panose="020B0604020202020204" pitchFamily="34" charset="0"/>
              </a:rPr>
              <a:t>∑xi</a:t>
            </a:r>
            <a:r>
              <a:rPr lang="en-US" altLang="en-US" dirty="0"/>
              <a:t> =1+3+5+7+7+8+9= 40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q"/>
            </a:pPr>
            <a:endParaRPr lang="en-US" altLang="en-US" sz="2500" dirty="0"/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dirty="0">
                <a:solidFill>
                  <a:srgbClr val="FFFFFF"/>
                </a:solidFill>
              </a:rPr>
              <a:t>          </a:t>
            </a:r>
            <a:r>
              <a:rPr lang="en-US" altLang="en-US" sz="1700" dirty="0">
                <a:solidFill>
                  <a:schemeClr val="bg2"/>
                </a:solidFill>
              </a:rPr>
              <a:t> </a:t>
            </a:r>
            <a:r>
              <a:rPr lang="en-US" altLang="en-US" sz="1700" dirty="0">
                <a:solidFill>
                  <a:srgbClr val="FFFFFF"/>
                </a:solidFill>
              </a:rPr>
              <a:t>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dirty="0">
                <a:solidFill>
                  <a:srgbClr val="FFFFFF"/>
                </a:solidFill>
              </a:rPr>
              <a:t>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dirty="0">
                <a:solidFill>
                  <a:srgbClr val="FFFFFF"/>
                </a:solidFill>
              </a:rPr>
              <a:t>              			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1700" dirty="0">
              <a:solidFill>
                <a:srgbClr val="FFFFFF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dirty="0"/>
              <a:t>			=</a:t>
            </a:r>
            <a:r>
              <a:rPr lang="en-US" altLang="en-US" sz="1700" dirty="0">
                <a:solidFill>
                  <a:srgbClr val="FFFFFF"/>
                </a:solidFill>
              </a:rPr>
              <a:t>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dirty="0">
                <a:solidFill>
                  <a:srgbClr val="FFFFFF"/>
                </a:solidFill>
              </a:rPr>
              <a:t>               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1700" dirty="0">
                <a:solidFill>
                  <a:srgbClr val="FFFFFF"/>
                </a:solidFill>
              </a:rPr>
              <a:t>			</a:t>
            </a:r>
            <a:r>
              <a:rPr lang="en-US" altLang="en-US" sz="1900" dirty="0">
                <a:solidFill>
                  <a:schemeClr val="tx1"/>
                </a:solidFill>
              </a:rPr>
              <a:t>=     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5.71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65BF1F-31E6-4A3D-86DD-03F04B64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6</a:t>
            </a:fld>
            <a:endParaRPr lang="en-MY"/>
          </a:p>
        </p:txBody>
      </p:sp>
      <p:graphicFrame>
        <p:nvGraphicFramePr>
          <p:cNvPr id="1946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312302"/>
              </p:ext>
            </p:extLst>
          </p:nvPr>
        </p:nvGraphicFramePr>
        <p:xfrm>
          <a:off x="2588896" y="3412385"/>
          <a:ext cx="400050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480" imgH="203040" progId="Equation.3">
                  <p:embed/>
                </p:oleObj>
              </mc:Choice>
              <mc:Fallback>
                <p:oleObj name="Equation" r:id="rId5" imgW="177480" imgH="203040" progId="Equation.3">
                  <p:embed/>
                  <p:pic>
                    <p:nvPicPr>
                      <p:cNvPr id="1946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8896" y="3412385"/>
                        <a:ext cx="400050" cy="4746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368150"/>
              </p:ext>
            </p:extLst>
          </p:nvPr>
        </p:nvGraphicFramePr>
        <p:xfrm>
          <a:off x="3444738" y="3346450"/>
          <a:ext cx="7842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80880" imgH="431640" progId="Equation.3">
                  <p:embed/>
                </p:oleObj>
              </mc:Choice>
              <mc:Fallback>
                <p:oleObj name="Equation" r:id="rId7" imgW="380880" imgH="431640" progId="Equation.3">
                  <p:embed/>
                  <p:pic>
                    <p:nvPicPr>
                      <p:cNvPr id="1946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4738" y="3346450"/>
                        <a:ext cx="784225" cy="92075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955355"/>
              </p:ext>
            </p:extLst>
          </p:nvPr>
        </p:nvGraphicFramePr>
        <p:xfrm>
          <a:off x="3505200" y="4412888"/>
          <a:ext cx="723763" cy="803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28501" imgH="393529" progId="Equation.3">
                  <p:embed/>
                </p:oleObj>
              </mc:Choice>
              <mc:Fallback>
                <p:oleObj name="Equation" r:id="rId9" imgW="228501" imgH="393529" progId="Equation.3">
                  <p:embed/>
                  <p:pic>
                    <p:nvPicPr>
                      <p:cNvPr id="1946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4412888"/>
                        <a:ext cx="723763" cy="80394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3124200" y="3505201"/>
            <a:ext cx="317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=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48571" y="5181601"/>
            <a:ext cx="609600" cy="60960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9A6C99B6-8950-4469-A4C1-1E7F336A2CCF}"/>
              </a:ext>
            </a:extLst>
          </p:cNvPr>
          <p:cNvSpPr txBox="1">
            <a:spLocks/>
          </p:cNvSpPr>
          <p:nvPr/>
        </p:nvSpPr>
        <p:spPr>
          <a:xfrm>
            <a:off x="797755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62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Median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400" dirty="0"/>
              <a:t>It is defined as the midpoint of a frequency distribution of ordinal and metric data.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400" dirty="0"/>
              <a:t>The value halfway through the ordered data set, below and above which there lies an equal number of data values.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400" dirty="0"/>
              <a:t>Median is the middle value i.e., 50% of the observed values fall above it and 50% fall below it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400" dirty="0"/>
              <a:t>It is the same as the </a:t>
            </a:r>
            <a:r>
              <a:rPr lang="en-US" altLang="en-US" sz="2400" dirty="0">
                <a:solidFill>
                  <a:srgbClr val="FF0000"/>
                </a:solidFill>
              </a:rPr>
              <a:t>50th percentile </a:t>
            </a:r>
            <a:r>
              <a:rPr lang="en-US" altLang="en-US" sz="2400" dirty="0"/>
              <a:t>of a distribution curve (cumulative frequency curve).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400" dirty="0"/>
              <a:t>Generally, a good descriptive measure of the location which works well </a:t>
            </a:r>
            <a:r>
              <a:rPr lang="en-US" altLang="en-US" sz="2400" dirty="0">
                <a:solidFill>
                  <a:srgbClr val="FF0000"/>
                </a:solidFill>
              </a:rPr>
              <a:t>for skewed data or data with outliers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n-US" altLang="en-US" sz="2400" dirty="0"/>
              <a:t>It is less sensitive to extreme values than mean.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4A3D6-5F60-48E3-A4F9-3F87D693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7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6383" y="55383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21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Median</a:t>
            </a:r>
          </a:p>
        </p:txBody>
      </p:sp>
      <p:sp>
        <p:nvSpPr>
          <p:cNvPr id="2253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Clr>
                <a:schemeClr val="tx1"/>
              </a:buClr>
              <a:buFontTx/>
              <a:buAutoNum type="arabicPeriod"/>
              <a:defRPr/>
            </a:pPr>
            <a:r>
              <a:rPr lang="en-US" dirty="0">
                <a:ea typeface="+mn-ea"/>
              </a:rPr>
              <a:t>Arrange the observations from the smallest to largest (vice versa) (ascending or descending).</a:t>
            </a:r>
            <a:endParaRPr lang="en-US" sz="800" dirty="0"/>
          </a:p>
          <a:p>
            <a:pPr marL="571500" indent="-571500">
              <a:buClr>
                <a:schemeClr val="tx1"/>
              </a:buClr>
              <a:buFontTx/>
              <a:buAutoNum type="arabicPeriod"/>
              <a:defRPr/>
            </a:pPr>
            <a:r>
              <a:rPr lang="en-US" dirty="0">
                <a:ea typeface="+mn-ea"/>
              </a:rPr>
              <a:t>Find the middle value.</a:t>
            </a:r>
          </a:p>
          <a:p>
            <a:pPr marL="0" indent="0">
              <a:buClr>
                <a:schemeClr val="tx1"/>
              </a:buClr>
              <a:buNone/>
              <a:defRPr/>
            </a:pPr>
            <a:endParaRPr lang="en-US" dirty="0">
              <a:ea typeface="+mn-ea"/>
            </a:endParaRPr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If the number of observation is odd, the median is the middle value.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900" dirty="0"/>
          </a:p>
          <a:p>
            <a:pPr eaLnBrk="1" hangingPunct="1">
              <a:buFont typeface="Wingdings" panose="05000000000000000000" pitchFamily="2" charset="2"/>
              <a:buChar char="q"/>
              <a:defRPr/>
            </a:pPr>
            <a:r>
              <a:rPr lang="en-US" dirty="0">
                <a:ea typeface="+mn-ea"/>
              </a:rPr>
              <a:t>Odd number of measurements (n=odd value)</a:t>
            </a:r>
          </a:p>
          <a:p>
            <a:pPr lvl="1" eaLnBrk="1" hangingPunct="1">
              <a:buFont typeface="Arial" charset="0"/>
              <a:buChar char="–"/>
              <a:defRPr/>
            </a:pPr>
            <a:r>
              <a:rPr lang="en-US" dirty="0">
                <a:ea typeface="+mn-ea"/>
              </a:rPr>
              <a:t>The median is the value of middle-most observations in ascending order.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>
                <a:ea typeface="+mn-ea"/>
              </a:rPr>
              <a:t>x = [1 2 3 </a:t>
            </a:r>
            <a:r>
              <a:rPr lang="en-US" dirty="0">
                <a:solidFill>
                  <a:srgbClr val="D60093"/>
                </a:solidFill>
                <a:ea typeface="+mn-ea"/>
              </a:rPr>
              <a:t>4</a:t>
            </a:r>
            <a:r>
              <a:rPr lang="en-US" dirty="0">
                <a:ea typeface="+mn-ea"/>
              </a:rPr>
              <a:t> 5 6 7]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>
                <a:ea typeface="+mn-ea"/>
              </a:rPr>
              <a:t>n = 7</a:t>
            </a:r>
          </a:p>
          <a:p>
            <a:pPr lvl="2" eaLnBrk="1" hangingPunct="1">
              <a:buFont typeface="Arial" charset="0"/>
              <a:buChar char="•"/>
              <a:defRPr/>
            </a:pPr>
            <a:r>
              <a:rPr lang="en-US" dirty="0">
                <a:ea typeface="+mn-ea"/>
              </a:rPr>
              <a:t>Median = </a:t>
            </a:r>
            <a:r>
              <a:rPr lang="en-US" dirty="0">
                <a:solidFill>
                  <a:srgbClr val="D60093"/>
                </a:solidFill>
                <a:ea typeface="+mn-ea"/>
              </a:rPr>
              <a:t>4</a:t>
            </a:r>
            <a:r>
              <a:rPr lang="en-US" dirty="0">
                <a:ea typeface="+mn-ea"/>
              </a:rPr>
              <a:t> (4</a:t>
            </a:r>
            <a:r>
              <a:rPr lang="en-US" baseline="30000" dirty="0">
                <a:ea typeface="+mn-ea"/>
              </a:rPr>
              <a:t>th</a:t>
            </a:r>
            <a:r>
              <a:rPr lang="en-US" dirty="0">
                <a:ea typeface="+mn-ea"/>
              </a:rPr>
              <a:t> observation)</a:t>
            </a:r>
          </a:p>
          <a:p>
            <a:pPr marL="571500" indent="-571500">
              <a:buClr>
                <a:schemeClr val="tx1"/>
              </a:buClr>
              <a:buFontTx/>
              <a:buAutoNum type="arabicPeriod"/>
              <a:defRPr/>
            </a:pPr>
            <a:endParaRPr lang="en-US" dirty="0">
              <a:ea typeface="+mn-ea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6640" y="5259494"/>
            <a:ext cx="609600" cy="60960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509469B-BDD2-4A63-9984-0CBD44ACB242}"/>
              </a:ext>
            </a:extLst>
          </p:cNvPr>
          <p:cNvSpPr txBox="1">
            <a:spLocks/>
          </p:cNvSpPr>
          <p:nvPr/>
        </p:nvSpPr>
        <p:spPr>
          <a:xfrm>
            <a:off x="7977555" y="6266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2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Median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If the number of observation is even, the median is the average of the two middle values.</a:t>
            </a:r>
          </a:p>
          <a:p>
            <a:pPr marL="201168" lvl="1" indent="0">
              <a:buNone/>
            </a:pPr>
            <a:r>
              <a:rPr lang="en-US" altLang="en-US" sz="2000" dirty="0"/>
              <a:t>Median = </a:t>
            </a:r>
            <a:r>
              <a:rPr lang="en-US" altLang="en-US" sz="2000" u="sng" dirty="0"/>
              <a:t>n+1</a:t>
            </a:r>
            <a:r>
              <a:rPr lang="en-US" altLang="en-US" sz="2000" dirty="0"/>
              <a:t> (</a:t>
            </a:r>
            <a:r>
              <a:rPr lang="en-US" altLang="en-US" sz="2000" dirty="0" err="1"/>
              <a:t>th</a:t>
            </a:r>
            <a:r>
              <a:rPr lang="en-US" altLang="en-US" sz="2000" dirty="0"/>
              <a:t>) of ordered observation</a:t>
            </a:r>
          </a:p>
          <a:p>
            <a:pPr marL="201168" lvl="1" indent="0">
              <a:buNone/>
            </a:pPr>
            <a:r>
              <a:rPr lang="en-US" altLang="en-US" sz="2000" dirty="0"/>
              <a:t>                   2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Even number of measurements (n=even value)</a:t>
            </a:r>
          </a:p>
          <a:p>
            <a:pPr lvl="1" eaLnBrk="1" hangingPunct="1">
              <a:buFont typeface="Wingdings" panose="05000000000000000000" pitchFamily="2" charset="2"/>
              <a:buChar char="q"/>
            </a:pPr>
            <a:r>
              <a:rPr lang="en-US" altLang="en-US" sz="2000" dirty="0"/>
              <a:t>The median is the average value of the two middle-most observations in ascending order.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x = [1 2 3 </a:t>
            </a:r>
            <a:r>
              <a:rPr lang="en-US" altLang="en-US" dirty="0">
                <a:solidFill>
                  <a:srgbClr val="D60093"/>
                </a:solidFill>
              </a:rPr>
              <a:t>4</a:t>
            </a:r>
            <a:r>
              <a:rPr lang="en-US" altLang="en-US" dirty="0"/>
              <a:t> </a:t>
            </a:r>
            <a:r>
              <a:rPr lang="en-US" altLang="en-US" dirty="0">
                <a:solidFill>
                  <a:srgbClr val="D60093"/>
                </a:solidFill>
              </a:rPr>
              <a:t>5</a:t>
            </a:r>
            <a:r>
              <a:rPr lang="en-US" altLang="en-US" dirty="0"/>
              <a:t> 6 7 8]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n = 8</a:t>
            </a:r>
          </a:p>
          <a:p>
            <a:pPr lvl="2" eaLnBrk="1" hangingPunct="1">
              <a:buFont typeface="Wingdings" panose="05000000000000000000" pitchFamily="2" charset="2"/>
              <a:buChar char="q"/>
            </a:pPr>
            <a:r>
              <a:rPr lang="en-US" altLang="en-US" dirty="0"/>
              <a:t>Median = 4+5/2 = </a:t>
            </a:r>
            <a:r>
              <a:rPr lang="en-US" altLang="en-US" dirty="0">
                <a:solidFill>
                  <a:srgbClr val="D60093"/>
                </a:solidFill>
              </a:rPr>
              <a:t>4.5</a:t>
            </a:r>
            <a:r>
              <a:rPr lang="en-US" altLang="en-US" dirty="0"/>
              <a:t> (between 4</a:t>
            </a:r>
            <a:r>
              <a:rPr lang="en-US" altLang="en-US" baseline="30000" dirty="0"/>
              <a:t>th</a:t>
            </a:r>
            <a:r>
              <a:rPr lang="en-US" altLang="en-US" dirty="0"/>
              <a:t> and 5</a:t>
            </a:r>
            <a:r>
              <a:rPr lang="en-US" altLang="en-US" baseline="30000" dirty="0"/>
              <a:t>th</a:t>
            </a:r>
            <a:r>
              <a:rPr lang="en-US" altLang="en-US" dirty="0"/>
              <a:t> observation)</a:t>
            </a:r>
            <a:endParaRPr lang="en-US" alt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C55E71-92DD-43A1-B9F8-D2B93C288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C0BE7-116A-461A-BFAD-637614CCDEC9}" type="slidenum">
              <a:rPr lang="en-MY" smtClean="0"/>
              <a:t>9</a:t>
            </a:fld>
            <a:endParaRPr lang="en-MY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8571" y="5334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53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RETROSPECT" val="tIoUWErA"/>
  <p:tag name="ARTICULATE_SLIDE_COUNT" val="39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IMU 30th Anniv_powerpoint template (202201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IMU 30th Anniv_powerpoint template (202201)</Template>
  <TotalTime>2994</TotalTime>
  <Words>2127</Words>
  <Application>Microsoft Office PowerPoint</Application>
  <PresentationFormat>Widescreen</PresentationFormat>
  <Paragraphs>440</Paragraphs>
  <Slides>39</Slides>
  <Notes>16</Notes>
  <HiddenSlides>1</HiddenSlides>
  <MMClips>37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Book Antiqua</vt:lpstr>
      <vt:lpstr>Calibri</vt:lpstr>
      <vt:lpstr>Cambria Math</vt:lpstr>
      <vt:lpstr>Wingdings</vt:lpstr>
      <vt:lpstr>IMU 30th Anniv_powerpoint template (202201)</vt:lpstr>
      <vt:lpstr>Equation</vt:lpstr>
      <vt:lpstr>Macro-Enabled Worksheet</vt:lpstr>
      <vt:lpstr>Descriptive Statistics (Part II) Measures of Central Tendency  By Dr Lwin Mie Aye Senior Lecturer (M.B;B.S, MSc Public Health) Community Medicine Department</vt:lpstr>
      <vt:lpstr>Learning Outcomes</vt:lpstr>
      <vt:lpstr>Measures to Describe Frequency distribution</vt:lpstr>
      <vt:lpstr>Measures of Central Tendency</vt:lpstr>
      <vt:lpstr>Mean (arithmetic)</vt:lpstr>
      <vt:lpstr>Mean (Example)</vt:lpstr>
      <vt:lpstr>Median</vt:lpstr>
      <vt:lpstr>Median</vt:lpstr>
      <vt:lpstr>Median</vt:lpstr>
      <vt:lpstr>Exercise 1: Median (Odd)</vt:lpstr>
      <vt:lpstr>Exercise 2: Median (Even)</vt:lpstr>
      <vt:lpstr>Mode</vt:lpstr>
      <vt:lpstr>Exercise 1: Mode</vt:lpstr>
      <vt:lpstr>Example</vt:lpstr>
      <vt:lpstr>Mean can mislead</vt:lpstr>
      <vt:lpstr>Trimmed mean </vt:lpstr>
      <vt:lpstr>Calculate the trimmed mean</vt:lpstr>
      <vt:lpstr>Effect of Extreme Values</vt:lpstr>
      <vt:lpstr>Skewness</vt:lpstr>
      <vt:lpstr>The relationship between three measures depends on the spread of the data</vt:lpstr>
      <vt:lpstr>Using Central Tendency</vt:lpstr>
      <vt:lpstr>Using central tendency (cont)</vt:lpstr>
      <vt:lpstr>Group Data</vt:lpstr>
      <vt:lpstr>Mean for Grouped Data</vt:lpstr>
      <vt:lpstr>Example: Calculate the mean of the grouped frequency distribution.</vt:lpstr>
      <vt:lpstr>  </vt:lpstr>
      <vt:lpstr>Step 1: Estimate the mid-interval value of each class</vt:lpstr>
      <vt:lpstr>Step 2: Calculate f(Xm)</vt:lpstr>
      <vt:lpstr>Step 3: </vt:lpstr>
      <vt:lpstr>Median for Grouped Data</vt:lpstr>
      <vt:lpstr>Finding the Median Class</vt:lpstr>
      <vt:lpstr>Example</vt:lpstr>
      <vt:lpstr>Example: continued</vt:lpstr>
      <vt:lpstr>Percentiles</vt:lpstr>
      <vt:lpstr>PowerPoint Presentation</vt:lpstr>
      <vt:lpstr>Quartiles</vt:lpstr>
      <vt:lpstr>Quartiles</vt:lpstr>
      <vt:lpstr>Readings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biostatistics</dc:title>
  <dc:creator>LMA</dc:creator>
  <cp:lastModifiedBy>Lwin Mie Aye</cp:lastModifiedBy>
  <cp:revision>142</cp:revision>
  <dcterms:created xsi:type="dcterms:W3CDTF">2006-08-16T00:00:00Z</dcterms:created>
  <dcterms:modified xsi:type="dcterms:W3CDTF">2022-04-15T00:37:03Z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58BBDE06-7AA9-4544-81E3-F091505263A9</vt:lpwstr>
  </property>
  <property fmtid="{D5CDD505-2E9C-101B-9397-08002B2CF9AE}" pid="3" name="ArticulatePath">
    <vt:lpwstr>1_introduction_to_biostatistics</vt:lpwstr>
  </property>
</Properties>
</file>