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33"/>
  </p:notesMasterIdLst>
  <p:sldIdLst>
    <p:sldId id="256" r:id="rId2"/>
    <p:sldId id="31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12" r:id="rId31"/>
    <p:sldId id="28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6A0BC-2026-4EF3-A1FB-212E6C0E483D}" v="40" dt="2022-04-15T00:41:26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>
        <p:scale>
          <a:sx n="110" d="100"/>
          <a:sy n="110" d="100"/>
        </p:scale>
        <p:origin x="528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win Mie Aye" userId="b41e5645-b545-4c56-ab3a-c8cb339b1142" providerId="ADAL" clId="{33CD0528-B28C-4EDD-AF11-7B37CAD35625}"/>
    <pc:docChg chg="undo custSel addSld delSld modSld modMainMaster modNotesMaster">
      <pc:chgData name="Lwin Mie Aye" userId="b41e5645-b545-4c56-ab3a-c8cb339b1142" providerId="ADAL" clId="{33CD0528-B28C-4EDD-AF11-7B37CAD35625}" dt="2020-08-17T08:58:09.184" v="440" actId="478"/>
      <pc:docMkLst>
        <pc:docMk/>
      </pc:docMkLst>
      <pc:sldChg chg="addSp modSp add mod modAnim">
        <pc:chgData name="Lwin Mie Aye" userId="b41e5645-b545-4c56-ab3a-c8cb339b1142" providerId="ADAL" clId="{33CD0528-B28C-4EDD-AF11-7B37CAD35625}" dt="2020-08-17T08:52:11.648" v="281"/>
        <pc:sldMkLst>
          <pc:docMk/>
          <pc:sldMk cId="766076504" sldId="256"/>
        </pc:sldMkLst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766076504" sldId="256"/>
            <ac:spMk id="4" creationId="{00000000-0000-0000-0000-000000000000}"/>
          </ac:spMkLst>
        </pc:spChg>
        <pc:picChg chg="add mod">
          <ac:chgData name="Lwin Mie Aye" userId="b41e5645-b545-4c56-ab3a-c8cb339b1142" providerId="ADAL" clId="{33CD0528-B28C-4EDD-AF11-7B37CAD35625}" dt="2020-08-17T08:52:11.648" v="281"/>
          <ac:picMkLst>
            <pc:docMk/>
            <pc:sldMk cId="766076504" sldId="256"/>
            <ac:picMk id="3" creationId="{8474AB13-55A8-4CD9-84BC-FFBACD5E1F5A}"/>
          </ac:picMkLst>
        </pc:picChg>
      </pc:sldChg>
      <pc:sldChg chg="delSp modSp del mod delAnim modNotes">
        <pc:chgData name="Lwin Mie Aye" userId="b41e5645-b545-4c56-ab3a-c8cb339b1142" providerId="ADAL" clId="{33CD0528-B28C-4EDD-AF11-7B37CAD35625}" dt="2020-08-17T08:39:38.398" v="84" actId="47"/>
        <pc:sldMkLst>
          <pc:docMk/>
          <pc:sldMk cId="523072489" sldId="257"/>
        </pc:sldMkLst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k cId="523072489" sldId="257"/>
            <ac:spMk id="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k cId="523072489" sldId="257"/>
            <ac:spMk id="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k cId="523072489" sldId="257"/>
            <ac:spMk id="8" creationId="{00000000-0000-0000-0000-000000000000}"/>
          </ac:spMkLst>
        </pc:spChg>
        <pc:picChg chg="del mod">
          <ac:chgData name="Lwin Mie Aye" userId="b41e5645-b545-4c56-ab3a-c8cb339b1142" providerId="ADAL" clId="{33CD0528-B28C-4EDD-AF11-7B37CAD35625}" dt="2020-08-17T08:39:17.822" v="80" actId="21"/>
          <ac:picMkLst>
            <pc:docMk/>
            <pc:sldMk cId="523072489" sldId="257"/>
            <ac:picMk id="5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37:13.414" v="0"/>
          <ac:picMkLst>
            <pc:docMk/>
            <pc:sldMk cId="523072489" sldId="257"/>
            <ac:picMk id="9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547489704" sldId="258"/>
        </pc:sldMkLst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547489704" sldId="258"/>
            <ac:spMk id="5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547489704" sldId="258"/>
            <ac:spMk id="8194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547489704" sldId="258"/>
            <ac:spMk id="8195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547489704" sldId="258"/>
            <ac:spMk id="18436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547489704" sldId="258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1512325893" sldId="259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512325893" sldId="259"/>
            <ac:spMk id="2" creationId="{00000000-0000-0000-0000-000000000000}"/>
          </ac:spMkLst>
        </pc:spChg>
        <pc:spChg chg="add del mod ord">
          <ac:chgData name="Lwin Mie Aye" userId="b41e5645-b545-4c56-ab3a-c8cb339b1142" providerId="ADAL" clId="{33CD0528-B28C-4EDD-AF11-7B37CAD35625}" dt="2020-08-17T08:40:52.793" v="93" actId="700"/>
          <ac:spMkLst>
            <pc:docMk/>
            <pc:sldMk cId="1512325893" sldId="259"/>
            <ac:spMk id="5" creationId="{2512256C-BB02-41C6-A34F-F0EE6F54EFB8}"/>
          </ac:spMkLst>
        </pc:spChg>
        <pc:spChg chg="add del mod ord">
          <ac:chgData name="Lwin Mie Aye" userId="b41e5645-b545-4c56-ab3a-c8cb339b1142" providerId="ADAL" clId="{33CD0528-B28C-4EDD-AF11-7B37CAD35625}" dt="2020-08-17T08:40:52.793" v="93" actId="700"/>
          <ac:spMkLst>
            <pc:docMk/>
            <pc:sldMk cId="1512325893" sldId="259"/>
            <ac:spMk id="6" creationId="{CF30DD2D-663E-462A-B895-68E35B7A65D9}"/>
          </ac:spMkLst>
        </pc:spChg>
        <pc:spChg chg="add del mod ord">
          <ac:chgData name="Lwin Mie Aye" userId="b41e5645-b545-4c56-ab3a-c8cb339b1142" providerId="ADAL" clId="{33CD0528-B28C-4EDD-AF11-7B37CAD35625}" dt="2020-08-17T08:40:54.416" v="94" actId="478"/>
          <ac:spMkLst>
            <pc:docMk/>
            <pc:sldMk cId="1512325893" sldId="259"/>
            <ac:spMk id="7" creationId="{9EF3707E-99EE-44C4-A1EE-2F1E2FBC2E44}"/>
          </ac:spMkLst>
        </pc:spChg>
        <pc:graphicFrameChg chg="mod">
          <ac:chgData name="Lwin Mie Aye" userId="b41e5645-b545-4c56-ab3a-c8cb339b1142" providerId="ADAL" clId="{33CD0528-B28C-4EDD-AF11-7B37CAD35625}" dt="2020-08-17T08:52:11.648" v="281"/>
          <ac:graphicFrameMkLst>
            <pc:docMk/>
            <pc:sldMk cId="1512325893" sldId="259"/>
            <ac:graphicFrameMk id="3" creationId="{00000000-0000-0000-0000-000000000000}"/>
          </ac:graphicFrameMkLst>
        </pc:graphicFrame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1512325893" sldId="259"/>
            <ac:picMk id="4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2521830222" sldId="260"/>
        </pc:sldMkLst>
        <pc:spChg chg="add mod">
          <ac:chgData name="Lwin Mie Aye" userId="b41e5645-b545-4c56-ab3a-c8cb339b1142" providerId="ADAL" clId="{33CD0528-B28C-4EDD-AF11-7B37CAD35625}" dt="2020-08-17T08:52:11.648" v="281"/>
          <ac:spMkLst>
            <pc:docMk/>
            <pc:sldMk cId="2521830222" sldId="260"/>
            <ac:spMk id="7" creationId="{B3F25A0E-A27D-4320-8CEC-61C6473F9D6B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21830222" sldId="260"/>
            <ac:spMk id="1024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21830222" sldId="260"/>
            <ac:spMk id="1437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21830222" sldId="260"/>
            <ac:spMk id="20516" creationId="{00000000-0000-0000-0000-000000000000}"/>
          </ac:spMkLst>
        </pc:spChg>
        <pc:graphicFrameChg chg="mod ord">
          <ac:chgData name="Lwin Mie Aye" userId="b41e5645-b545-4c56-ab3a-c8cb339b1142" providerId="ADAL" clId="{33CD0528-B28C-4EDD-AF11-7B37CAD35625}" dt="2020-08-17T08:52:11.648" v="281"/>
          <ac:graphicFrameMkLst>
            <pc:docMk/>
            <pc:sldMk cId="2521830222" sldId="260"/>
            <ac:graphicFrameMk id="9345" creationId="{00000000-0000-0000-0000-000000000000}"/>
          </ac:graphicFrameMkLst>
        </pc:graphicFrame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2521830222" sldId="260"/>
            <ac:picMk id="2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3079768200" sldId="261"/>
        </pc:sldMkLst>
        <pc:spChg chg="add mod">
          <ac:chgData name="Lwin Mie Aye" userId="b41e5645-b545-4c56-ab3a-c8cb339b1142" providerId="ADAL" clId="{33CD0528-B28C-4EDD-AF11-7B37CAD35625}" dt="2020-08-17T08:52:11.648" v="281"/>
          <ac:spMkLst>
            <pc:docMk/>
            <pc:sldMk cId="3079768200" sldId="261"/>
            <ac:spMk id="7" creationId="{7C791C97-6B40-4F5D-8CD3-3941FCAD276A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079768200" sldId="261"/>
            <ac:spMk id="1024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079768200" sldId="261"/>
            <ac:spMk id="15398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079768200" sldId="261"/>
            <ac:spMk id="20516" creationId="{00000000-0000-0000-0000-000000000000}"/>
          </ac:spMkLst>
        </pc:spChg>
        <pc:graphicFrameChg chg="mod ord">
          <ac:chgData name="Lwin Mie Aye" userId="b41e5645-b545-4c56-ab3a-c8cb339b1142" providerId="ADAL" clId="{33CD0528-B28C-4EDD-AF11-7B37CAD35625}" dt="2020-08-17T08:52:11.648" v="281"/>
          <ac:graphicFrameMkLst>
            <pc:docMk/>
            <pc:sldMk cId="3079768200" sldId="261"/>
            <ac:graphicFrameMk id="9345" creationId="{00000000-0000-0000-0000-000000000000}"/>
          </ac:graphicFrameMkLst>
        </pc:graphicFrame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079768200" sldId="261"/>
            <ac:picMk id="2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3932925752" sldId="262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932925752" sldId="262"/>
            <ac:spMk id="4" creationId="{00000000-0000-0000-0000-000000000000}"/>
          </ac:spMkLst>
        </pc:spChg>
        <pc:spChg chg="add mod">
          <ac:chgData name="Lwin Mie Aye" userId="b41e5645-b545-4c56-ab3a-c8cb339b1142" providerId="ADAL" clId="{33CD0528-B28C-4EDD-AF11-7B37CAD35625}" dt="2020-08-17T08:52:11.648" v="281"/>
          <ac:spMkLst>
            <pc:docMk/>
            <pc:sldMk cId="3932925752" sldId="262"/>
            <ac:spMk id="9" creationId="{DF07F32B-9A33-4053-B3D2-8933AFE143C1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932925752" sldId="262"/>
            <ac:spMk id="1331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932925752" sldId="262"/>
            <ac:spMk id="1639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932925752" sldId="262"/>
            <ac:spMk id="16391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932925752" sldId="262"/>
            <ac:picMk id="2" creationId="{00000000-0000-0000-0000-000000000000}"/>
          </ac:picMkLst>
        </pc:picChg>
        <pc:picChg chg="mod ord">
          <ac:chgData name="Lwin Mie Aye" userId="b41e5645-b545-4c56-ab3a-c8cb339b1142" providerId="ADAL" clId="{33CD0528-B28C-4EDD-AF11-7B37CAD35625}" dt="2020-08-17T08:52:11.648" v="281"/>
          <ac:picMkLst>
            <pc:docMk/>
            <pc:sldMk cId="3932925752" sldId="262"/>
            <ac:picMk id="16388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932925752" sldId="262"/>
            <ac:picMk id="16389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4240700172" sldId="263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4240700172" sldId="263"/>
            <ac:spMk id="5" creationId="{00000000-0000-0000-0000-000000000000}"/>
          </ac:spMkLst>
        </pc:spChg>
        <pc:spChg chg="add mod">
          <ac:chgData name="Lwin Mie Aye" userId="b41e5645-b545-4c56-ab3a-c8cb339b1142" providerId="ADAL" clId="{33CD0528-B28C-4EDD-AF11-7B37CAD35625}" dt="2020-08-17T08:52:11.648" v="281"/>
          <ac:spMkLst>
            <pc:docMk/>
            <pc:sldMk cId="4240700172" sldId="263"/>
            <ac:spMk id="6" creationId="{51041317-CE93-4AEA-A79B-4273D2A024F6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4240700172" sldId="263"/>
            <ac:spMk id="11266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40700172" sldId="263"/>
            <ac:picMk id="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40700172" sldId="263"/>
            <ac:picMk id="1741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595790467" sldId="264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595790467" sldId="264"/>
            <ac:spMk id="4" creationId="{00000000-0000-0000-0000-000000000000}"/>
          </ac:spMkLst>
        </pc:spChg>
        <pc:spChg chg="add mod">
          <ac:chgData name="Lwin Mie Aye" userId="b41e5645-b545-4c56-ab3a-c8cb339b1142" providerId="ADAL" clId="{33CD0528-B28C-4EDD-AF11-7B37CAD35625}" dt="2020-08-17T08:52:11.648" v="281"/>
          <ac:spMkLst>
            <pc:docMk/>
            <pc:sldMk cId="595790467" sldId="264"/>
            <ac:spMk id="7" creationId="{A0DABE1D-A819-4C14-BE4D-837D6782EA4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595790467" sldId="264"/>
            <ac:spMk id="12290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595790467" sldId="264"/>
            <ac:picMk id="2" creationId="{00000000-0000-0000-0000-000000000000}"/>
          </ac:picMkLst>
        </pc:picChg>
        <pc:picChg chg="mod ord">
          <ac:chgData name="Lwin Mie Aye" userId="b41e5645-b545-4c56-ab3a-c8cb339b1142" providerId="ADAL" clId="{33CD0528-B28C-4EDD-AF11-7B37CAD35625}" dt="2020-08-17T08:52:11.648" v="281"/>
          <ac:picMkLst>
            <pc:docMk/>
            <pc:sldMk cId="595790467" sldId="264"/>
            <ac:picMk id="18435" creationId="{00000000-0000-0000-0000-000000000000}"/>
          </ac:picMkLst>
        </pc:picChg>
        <pc:picChg chg="del mod">
          <ac:chgData name="Lwin Mie Aye" userId="b41e5645-b545-4c56-ab3a-c8cb339b1142" providerId="ADAL" clId="{33CD0528-B28C-4EDD-AF11-7B37CAD35625}" dt="2020-08-17T08:43:48.463" v="126" actId="478"/>
          <ac:picMkLst>
            <pc:docMk/>
            <pc:sldMk cId="595790467" sldId="264"/>
            <ac:picMk id="18437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3901515922" sldId="265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901515922" sldId="265"/>
            <ac:spMk id="4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901515922" sldId="265"/>
            <ac:spMk id="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901515922" sldId="265"/>
            <ac:spMk id="19462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901515922" sldId="265"/>
            <ac:picMk id="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901515922" sldId="265"/>
            <ac:picMk id="19460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901515922" sldId="265"/>
            <ac:picMk id="19461" creationId="{00000000-0000-0000-0000-000000000000}"/>
          </ac:picMkLst>
        </pc:picChg>
      </pc:sldChg>
      <pc:sldChg chg="del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3179248935" sldId="266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179248935" sldId="266"/>
            <ac:spMk id="4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179248935" sldId="266"/>
            <ac:spMk id="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179248935" sldId="266"/>
            <ac:spMk id="20485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179248935" sldId="266"/>
            <ac:picMk id="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179248935" sldId="266"/>
            <ac:picMk id="20484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179248935" sldId="266"/>
            <ac:picMk id="20486" creationId="{00000000-0000-0000-0000-000000000000}"/>
          </ac:picMkLst>
        </pc:picChg>
        <pc:picChg chg="del mod">
          <ac:chgData name="Lwin Mie Aye" userId="b41e5645-b545-4c56-ab3a-c8cb339b1142" providerId="ADAL" clId="{33CD0528-B28C-4EDD-AF11-7B37CAD35625}" dt="2020-08-17T08:45:15.743" v="144" actId="478"/>
          <ac:picMkLst>
            <pc:docMk/>
            <pc:sldMk cId="3179248935" sldId="266"/>
            <ac:picMk id="20487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31781568" sldId="267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1781568" sldId="267"/>
            <ac:spMk id="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1781568" sldId="267"/>
            <ac:spMk id="5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1781568" sldId="267"/>
            <ac:spMk id="15363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1781568" sldId="267"/>
            <ac:spMk id="21507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1781568" sldId="267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2020740359" sldId="268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020740359" sldId="268"/>
            <ac:spMk id="7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020740359" sldId="268"/>
            <ac:spMk id="14339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020740359" sldId="268"/>
            <ac:spMk id="23555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2020740359" sldId="268"/>
            <ac:picMk id="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2020740359" sldId="268"/>
            <ac:picMk id="23557" creationId="{00000000-0000-0000-0000-000000000000}"/>
          </ac:picMkLst>
        </pc:picChg>
      </pc:sldChg>
      <pc:sldChg chg="addSp delSp 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694572703" sldId="269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694572703" sldId="269"/>
            <ac:spMk id="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694572703" sldId="269"/>
            <ac:spMk id="8" creationId="{00000000-0000-0000-0000-000000000000}"/>
          </ac:spMkLst>
        </pc:spChg>
        <pc:spChg chg="add del">
          <ac:chgData name="Lwin Mie Aye" userId="b41e5645-b545-4c56-ab3a-c8cb339b1142" providerId="ADAL" clId="{33CD0528-B28C-4EDD-AF11-7B37CAD35625}" dt="2020-08-17T08:46:48.098" v="173" actId="22"/>
          <ac:spMkLst>
            <pc:docMk/>
            <pc:sldMk cId="694572703" sldId="269"/>
            <ac:spMk id="11" creationId="{5BB09F05-9529-4B7D-BE28-3F0D29513A54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694572703" sldId="269"/>
            <ac:spMk id="1843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694572703" sldId="269"/>
            <ac:spMk id="25605" creationId="{00000000-0000-0000-0000-000000000000}"/>
          </ac:spMkLst>
        </pc:spChg>
        <pc:spChg chg="del mod">
          <ac:chgData name="Lwin Mie Aye" userId="b41e5645-b545-4c56-ab3a-c8cb339b1142" providerId="ADAL" clId="{33CD0528-B28C-4EDD-AF11-7B37CAD35625}" dt="2020-08-17T08:47:17.967" v="183" actId="478"/>
          <ac:spMkLst>
            <pc:docMk/>
            <pc:sldMk cId="694572703" sldId="269"/>
            <ac:spMk id="2560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694572703" sldId="269"/>
            <ac:spMk id="26632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694572703" sldId="269"/>
            <ac:picMk id="2" creationId="{00000000-0000-0000-0000-000000000000}"/>
          </ac:picMkLst>
        </pc:picChg>
        <pc:picChg chg="mod ord">
          <ac:chgData name="Lwin Mie Aye" userId="b41e5645-b545-4c56-ab3a-c8cb339b1142" providerId="ADAL" clId="{33CD0528-B28C-4EDD-AF11-7B37CAD35625}" dt="2020-08-17T08:52:11.648" v="281"/>
          <ac:picMkLst>
            <pc:docMk/>
            <pc:sldMk cId="694572703" sldId="269"/>
            <ac:picMk id="25603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3943636708" sldId="270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943636708" sldId="270"/>
            <ac:spMk id="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943636708" sldId="270"/>
            <ac:spMk id="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943636708" sldId="270"/>
            <ac:spMk id="27653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943636708" sldId="270"/>
            <ac:spMk id="129027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943636708" sldId="270"/>
            <ac:picMk id="2" creationId="{00000000-0000-0000-0000-000000000000}"/>
          </ac:picMkLst>
        </pc:picChg>
        <pc:picChg chg="mod ord">
          <ac:chgData name="Lwin Mie Aye" userId="b41e5645-b545-4c56-ab3a-c8cb339b1142" providerId="ADAL" clId="{33CD0528-B28C-4EDD-AF11-7B37CAD35625}" dt="2020-08-17T08:52:11.648" v="281"/>
          <ac:picMkLst>
            <pc:docMk/>
            <pc:sldMk cId="3943636708" sldId="270"/>
            <ac:picMk id="27651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1356559465" sldId="271"/>
        </pc:sldMkLst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1356559465" sldId="271"/>
            <ac:spMk id="7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356559465" sldId="271"/>
            <ac:spMk id="1027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356559465" sldId="271"/>
            <ac:spMk id="108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1356559465" sldId="271"/>
            <ac:spMk id="29753" creationId="{00000000-0000-0000-0000-000000000000}"/>
          </ac:spMkLst>
        </pc:spChg>
        <pc:graphicFrameChg chg="mod ord">
          <ac:chgData name="Lwin Mie Aye" userId="b41e5645-b545-4c56-ab3a-c8cb339b1142" providerId="ADAL" clId="{33CD0528-B28C-4EDD-AF11-7B37CAD35625}" dt="2020-08-17T08:52:11.648" v="281"/>
          <ac:graphicFrameMkLst>
            <pc:docMk/>
            <pc:sldMk cId="1356559465" sldId="271"/>
            <ac:graphicFrameMk id="11378" creationId="{00000000-0000-0000-0000-000000000000}"/>
          </ac:graphicFrameMkLst>
        </pc:graphicFrameChg>
        <pc:graphicFrameChg chg="mod ord">
          <ac:chgData name="Lwin Mie Aye" userId="b41e5645-b545-4c56-ab3a-c8cb339b1142" providerId="ADAL" clId="{33CD0528-B28C-4EDD-AF11-7B37CAD35625}" dt="2020-08-17T08:52:11.648" v="281"/>
          <ac:graphicFrameMkLst>
            <pc:docMk/>
            <pc:sldMk cId="1356559465" sldId="271"/>
            <ac:graphicFrameMk id="29751" creationId="{00000000-0000-0000-0000-000000000000}"/>
          </ac:graphicFrameMkLst>
        </pc:graphicFrame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1356559465" sldId="271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33CD0528-B28C-4EDD-AF11-7B37CAD35625}" dt="2020-08-17T08:52:11.648" v="281"/>
        <pc:sldMkLst>
          <pc:docMk/>
          <pc:sldMk cId="253556218" sldId="272"/>
        </pc:sldMkLst>
        <pc:spChg chg="add del mod ord">
          <ac:chgData name="Lwin Mie Aye" userId="b41e5645-b545-4c56-ab3a-c8cb339b1142" providerId="ADAL" clId="{33CD0528-B28C-4EDD-AF11-7B37CAD35625}" dt="2020-08-17T08:48:59.089" v="208" actId="700"/>
          <ac:spMkLst>
            <pc:docMk/>
            <pc:sldMk cId="253556218" sldId="272"/>
            <ac:spMk id="3" creationId="{4D104895-8911-48AC-8015-05210B318C96}"/>
          </ac:spMkLst>
        </pc:spChg>
        <pc:spChg chg="add del mod ord">
          <ac:chgData name="Lwin Mie Aye" userId="b41e5645-b545-4c56-ab3a-c8cb339b1142" providerId="ADAL" clId="{33CD0528-B28C-4EDD-AF11-7B37CAD35625}" dt="2020-08-17T08:48:59.089" v="208" actId="700"/>
          <ac:spMkLst>
            <pc:docMk/>
            <pc:sldMk cId="253556218" sldId="272"/>
            <ac:spMk id="4" creationId="{4983A304-906D-430A-9C8D-D3EFE9A9B78F}"/>
          </ac:spMkLst>
        </pc:spChg>
        <pc:spChg chg="add del mod ord">
          <ac:chgData name="Lwin Mie Aye" userId="b41e5645-b545-4c56-ab3a-c8cb339b1142" providerId="ADAL" clId="{33CD0528-B28C-4EDD-AF11-7B37CAD35625}" dt="2020-08-17T08:48:59.089" v="208" actId="700"/>
          <ac:spMkLst>
            <pc:docMk/>
            <pc:sldMk cId="253556218" sldId="272"/>
            <ac:spMk id="5" creationId="{41018D70-09E7-4ECA-9CE3-F4D7042B06A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1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2051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205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2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2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2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2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29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3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3556218" sldId="272"/>
            <ac:spMk id="30731" creationId="{00000000-0000-0000-0000-000000000000}"/>
          </ac:spMkLst>
        </pc:spChg>
        <pc:graphicFrameChg chg="mod ord">
          <ac:chgData name="Lwin Mie Aye" userId="b41e5645-b545-4c56-ab3a-c8cb339b1142" providerId="ADAL" clId="{33CD0528-B28C-4EDD-AF11-7B37CAD35625}" dt="2020-08-17T08:52:11.648" v="281"/>
          <ac:graphicFrameMkLst>
            <pc:docMk/>
            <pc:sldMk cId="253556218" sldId="272"/>
            <ac:graphicFrameMk id="30723" creationId="{00000000-0000-0000-0000-000000000000}"/>
          </ac:graphicFrameMkLst>
        </pc:graphicFrame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253556218" sldId="272"/>
            <ac:picMk id="2" creationId="{00000000-0000-0000-0000-000000000000}"/>
          </ac:picMkLst>
        </pc:picChg>
      </pc:sldChg>
      <pc:sldChg chg="delSp 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3791872106" sldId="273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1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18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19459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4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49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3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59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6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791872106" sldId="273"/>
            <ac:spMk id="31761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791872106" sldId="273"/>
            <ac:picMk id="2" creationId="{00000000-0000-0000-0000-000000000000}"/>
          </ac:picMkLst>
        </pc:picChg>
        <pc:picChg chg="del mod">
          <ac:chgData name="Lwin Mie Aye" userId="b41e5645-b545-4c56-ab3a-c8cb339b1142" providerId="ADAL" clId="{33CD0528-B28C-4EDD-AF11-7B37CAD35625}" dt="2020-08-17T08:50:17.351" v="248" actId="478"/>
          <ac:picMkLst>
            <pc:docMk/>
            <pc:sldMk cId="3791872106" sldId="273"/>
            <ac:picMk id="31763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2181071827" sldId="274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1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19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21507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79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3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09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1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1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181071827" sldId="274"/>
            <ac:spMk id="33812" creationId="{00000000-0000-0000-0000-000000000000}"/>
          </ac:spMkLst>
        </pc:spChg>
        <pc:grpChg chg="mod">
          <ac:chgData name="Lwin Mie Aye" userId="b41e5645-b545-4c56-ab3a-c8cb339b1142" providerId="ADAL" clId="{33CD0528-B28C-4EDD-AF11-7B37CAD35625}" dt="2020-08-17T08:52:11.648" v="281"/>
          <ac:grpSpMkLst>
            <pc:docMk/>
            <pc:sldMk cId="2181071827" sldId="274"/>
            <ac:grpSpMk id="33797" creationId="{00000000-0000-0000-0000-000000000000}"/>
          </ac:grpSpMkLst>
        </pc:gr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2181071827" sldId="274"/>
            <ac:picMk id="2" creationId="{00000000-0000-0000-0000-000000000000}"/>
          </ac:picMkLst>
        </pc:picChg>
      </pc:sldChg>
      <pc:sldChg chg="delSp modSp mod modClrScheme chgLayout modNotes">
        <pc:chgData name="Lwin Mie Aye" userId="b41e5645-b545-4c56-ab3a-c8cb339b1142" providerId="ADAL" clId="{33CD0528-B28C-4EDD-AF11-7B37CAD35625}" dt="2020-08-17T08:58:09.184" v="440" actId="478"/>
        <pc:sldMkLst>
          <pc:docMk/>
          <pc:sldMk cId="2580262499" sldId="275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2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2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20483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43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4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4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4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4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49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5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5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5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5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5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5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6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6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6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2580262499" sldId="275"/>
            <ac:spMk id="35863" creationId="{00000000-0000-0000-0000-000000000000}"/>
          </ac:spMkLst>
        </pc:spChg>
        <pc:grpChg chg="mod">
          <ac:chgData name="Lwin Mie Aye" userId="b41e5645-b545-4c56-ab3a-c8cb339b1142" providerId="ADAL" clId="{33CD0528-B28C-4EDD-AF11-7B37CAD35625}" dt="2020-08-17T08:52:11.648" v="281"/>
          <ac:grpSpMkLst>
            <pc:docMk/>
            <pc:sldMk cId="2580262499" sldId="275"/>
            <ac:grpSpMk id="35853" creationId="{00000000-0000-0000-0000-000000000000}"/>
          </ac:grpSpMkLst>
        </pc:grpChg>
        <pc:grpChg chg="mod">
          <ac:chgData name="Lwin Mie Aye" userId="b41e5645-b545-4c56-ab3a-c8cb339b1142" providerId="ADAL" clId="{33CD0528-B28C-4EDD-AF11-7B37CAD35625}" dt="2020-08-17T08:52:11.648" v="281"/>
          <ac:grpSpMkLst>
            <pc:docMk/>
            <pc:sldMk cId="2580262499" sldId="275"/>
            <ac:grpSpMk id="35854" creationId="{00000000-0000-0000-0000-000000000000}"/>
          </ac:grpSpMkLst>
        </pc:gr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2580262499" sldId="275"/>
            <ac:picMk id="2" creationId="{00000000-0000-0000-0000-000000000000}"/>
          </ac:picMkLst>
        </pc:picChg>
        <pc:picChg chg="del mod">
          <ac:chgData name="Lwin Mie Aye" userId="b41e5645-b545-4c56-ab3a-c8cb339b1142" providerId="ADAL" clId="{33CD0528-B28C-4EDD-AF11-7B37CAD35625}" dt="2020-08-17T08:58:09.184" v="440" actId="478"/>
          <ac:picMkLst>
            <pc:docMk/>
            <pc:sldMk cId="2580262499" sldId="275"/>
            <ac:picMk id="35859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1756168292" sldId="276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756168292" sldId="276"/>
            <ac:spMk id="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756168292" sldId="276"/>
            <ac:spMk id="3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756168292" sldId="276"/>
            <ac:spMk id="37892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1756168292" sldId="276"/>
            <ac:picMk id="4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2:11.648" v="281"/>
        <pc:sldMkLst>
          <pc:docMk/>
          <pc:sldMk cId="1834013237" sldId="277"/>
        </pc:sldMkLst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834013237" sldId="277"/>
            <ac:spMk id="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2:11.648" v="281"/>
          <ac:spMkLst>
            <pc:docMk/>
            <pc:sldMk cId="1834013237" sldId="277"/>
            <ac:spMk id="3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1834013237" sldId="277"/>
            <ac:picMk id="4" creationId="{00000000-0000-0000-0000-000000000000}"/>
          </ac:picMkLst>
        </pc:picChg>
        <pc:picChg chg="mod ord">
          <ac:chgData name="Lwin Mie Aye" userId="b41e5645-b545-4c56-ab3a-c8cb339b1142" providerId="ADAL" clId="{33CD0528-B28C-4EDD-AF11-7B37CAD35625}" dt="2020-08-17T08:52:11.648" v="281"/>
          <ac:picMkLst>
            <pc:docMk/>
            <pc:sldMk cId="1834013237" sldId="277"/>
            <ac:picMk id="39939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33CD0528-B28C-4EDD-AF11-7B37CAD35625}" dt="2020-08-17T08:54:46.456" v="368" actId="14100"/>
        <pc:sldMkLst>
          <pc:docMk/>
          <pc:sldMk cId="3557210775" sldId="278"/>
        </pc:sldMkLst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557210775" sldId="278"/>
            <ac:spMk id="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557210775" sldId="278"/>
            <ac:spMk id="7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4:06.326" v="347" actId="700"/>
          <ac:spMkLst>
            <pc:docMk/>
            <pc:sldMk cId="3557210775" sldId="278"/>
            <ac:spMk id="3075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4:46.456" v="368" actId="14100"/>
          <ac:spMkLst>
            <pc:docMk/>
            <pc:sldMk cId="3557210775" sldId="278"/>
            <ac:spMk id="307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557210775" sldId="278"/>
            <ac:spMk id="41990" creationId="{00000000-0000-0000-0000-000000000000}"/>
          </ac:spMkLst>
        </pc:spChg>
        <pc:graphicFrameChg chg="mod ord">
          <ac:chgData name="Lwin Mie Aye" userId="b41e5645-b545-4c56-ab3a-c8cb339b1142" providerId="ADAL" clId="{33CD0528-B28C-4EDD-AF11-7B37CAD35625}" dt="2020-08-17T08:54:24.017" v="363" actId="1038"/>
          <ac:graphicFrameMkLst>
            <pc:docMk/>
            <pc:sldMk cId="3557210775" sldId="278"/>
            <ac:graphicFrameMk id="41987" creationId="{00000000-0000-0000-0000-000000000000}"/>
          </ac:graphicFrameMkLst>
        </pc:graphicFrameChg>
        <pc:picChg chg="mod">
          <ac:chgData name="Lwin Mie Aye" userId="b41e5645-b545-4c56-ab3a-c8cb339b1142" providerId="ADAL" clId="{33CD0528-B28C-4EDD-AF11-7B37CAD35625}" dt="2020-08-17T08:54:43.047" v="367" actId="1076"/>
          <ac:picMkLst>
            <pc:docMk/>
            <pc:sldMk cId="3557210775" sldId="278"/>
            <ac:picMk id="8" creationId="{00000000-0000-0000-0000-000000000000}"/>
          </ac:picMkLst>
        </pc:picChg>
        <pc:cxnChg chg="mod">
          <ac:chgData name="Lwin Mie Aye" userId="b41e5645-b545-4c56-ab3a-c8cb339b1142" providerId="ADAL" clId="{33CD0528-B28C-4EDD-AF11-7B37CAD35625}" dt="2020-08-17T08:54:39.414" v="366" actId="1582"/>
          <ac:cxnSpMkLst>
            <pc:docMk/>
            <pc:sldMk cId="3557210775" sldId="278"/>
            <ac:cxnSpMk id="4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3:59.048" v="346" actId="1036"/>
          <ac:cxnSpMkLst>
            <pc:docMk/>
            <pc:sldMk cId="3557210775" sldId="278"/>
            <ac:cxnSpMk id="6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3:53.432" v="344" actId="1037"/>
          <ac:cxnSpMkLst>
            <pc:docMk/>
            <pc:sldMk cId="3557210775" sldId="278"/>
            <ac:cxnSpMk id="9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3:08.936" v="304" actId="1035"/>
          <ac:cxnSpMkLst>
            <pc:docMk/>
            <pc:sldMk cId="3557210775" sldId="278"/>
            <ac:cxnSpMk id="11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3:49.192" v="341" actId="1035"/>
          <ac:cxnSpMkLst>
            <pc:docMk/>
            <pc:sldMk cId="3557210775" sldId="278"/>
            <ac:cxnSpMk id="13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2:49.432" v="290" actId="1036"/>
          <ac:cxnSpMkLst>
            <pc:docMk/>
            <pc:sldMk cId="3557210775" sldId="278"/>
            <ac:cxnSpMk id="15" creationId="{00000000-0000-0000-0000-000000000000}"/>
          </ac:cxnSpMkLst>
        </pc:cxnChg>
      </pc:sldChg>
      <pc:sldChg chg="modSp mod modClrScheme chgLayout">
        <pc:chgData name="Lwin Mie Aye" userId="b41e5645-b545-4c56-ab3a-c8cb339b1142" providerId="ADAL" clId="{33CD0528-B28C-4EDD-AF11-7B37CAD35625}" dt="2020-08-17T08:54:53.328" v="370" actId="1076"/>
        <pc:sldMkLst>
          <pc:docMk/>
          <pc:sldMk cId="3449728546" sldId="279"/>
        </pc:sldMkLst>
        <pc:spChg chg="mod ord">
          <ac:chgData name="Lwin Mie Aye" userId="b41e5645-b545-4c56-ab3a-c8cb339b1142" providerId="ADAL" clId="{33CD0528-B28C-4EDD-AF11-7B37CAD35625}" dt="2020-08-17T08:54:50.647" v="369" actId="700"/>
          <ac:spMkLst>
            <pc:docMk/>
            <pc:sldMk cId="3449728546" sldId="279"/>
            <ac:spMk id="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4:50.647" v="369" actId="700"/>
          <ac:spMkLst>
            <pc:docMk/>
            <pc:sldMk cId="3449728546" sldId="279"/>
            <ac:spMk id="4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4:50.647" v="369" actId="700"/>
          <ac:spMkLst>
            <pc:docMk/>
            <pc:sldMk cId="3449728546" sldId="279"/>
            <ac:spMk id="44035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4:53.328" v="370" actId="1076"/>
          <ac:picMkLst>
            <pc:docMk/>
            <pc:sldMk cId="3449728546" sldId="279"/>
            <ac:picMk id="3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33CD0528-B28C-4EDD-AF11-7B37CAD35625}" dt="2020-08-17T08:55:10.876" v="373"/>
        <pc:sldMkLst>
          <pc:docMk/>
          <pc:sldMk cId="427968831" sldId="280"/>
        </pc:sldMkLst>
        <pc:spChg chg="mod ord">
          <ac:chgData name="Lwin Mie Aye" userId="b41e5645-b545-4c56-ab3a-c8cb339b1142" providerId="ADAL" clId="{33CD0528-B28C-4EDD-AF11-7B37CAD35625}" dt="2020-08-17T08:55:01.200" v="371" actId="700"/>
          <ac:spMkLst>
            <pc:docMk/>
            <pc:sldMk cId="427968831" sldId="280"/>
            <ac:spMk id="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01.200" v="371" actId="700"/>
          <ac:spMkLst>
            <pc:docMk/>
            <pc:sldMk cId="427968831" sldId="280"/>
            <ac:spMk id="3" creationId="{00000000-0000-0000-0000-000000000000}"/>
          </ac:spMkLst>
        </pc:spChg>
        <pc:spChg chg="add mod">
          <ac:chgData name="Lwin Mie Aye" userId="b41e5645-b545-4c56-ab3a-c8cb339b1142" providerId="ADAL" clId="{33CD0528-B28C-4EDD-AF11-7B37CAD35625}" dt="2020-08-17T08:55:10.876" v="373"/>
          <ac:spMkLst>
            <pc:docMk/>
            <pc:sldMk cId="427968831" sldId="280"/>
            <ac:spMk id="21" creationId="{DD66C6C0-A6A1-489F-A273-72452D523E86}"/>
          </ac:spMkLst>
        </pc:spChg>
        <pc:spChg chg="mod ord">
          <ac:chgData name="Lwin Mie Aye" userId="b41e5645-b545-4c56-ab3a-c8cb339b1142" providerId="ADAL" clId="{33CD0528-B28C-4EDD-AF11-7B37CAD35625}" dt="2020-08-17T08:55:01.200" v="371" actId="700"/>
          <ac:spMkLst>
            <pc:docMk/>
            <pc:sldMk cId="427968831" sldId="280"/>
            <ac:spMk id="45060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5:04.095" v="372" actId="1076"/>
          <ac:picMkLst>
            <pc:docMk/>
            <pc:sldMk cId="427968831" sldId="280"/>
            <ac:picMk id="4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7968831" sldId="280"/>
            <ac:picMk id="45061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7968831" sldId="280"/>
            <ac:picMk id="4506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7968831" sldId="280"/>
            <ac:picMk id="45063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7968831" sldId="280"/>
            <ac:picMk id="45064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7968831" sldId="280"/>
            <ac:picMk id="45065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427968831" sldId="280"/>
            <ac:picMk id="45066" creationId="{00000000-0000-0000-0000-000000000000}"/>
          </ac:picMkLst>
        </pc:picChg>
        <pc:cxnChg chg="mod">
          <ac:chgData name="Lwin Mie Aye" userId="b41e5645-b545-4c56-ab3a-c8cb339b1142" providerId="ADAL" clId="{33CD0528-B28C-4EDD-AF11-7B37CAD35625}" dt="2020-08-17T08:52:11.648" v="281"/>
          <ac:cxnSpMkLst>
            <pc:docMk/>
            <pc:sldMk cId="427968831" sldId="280"/>
            <ac:cxnSpMk id="6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2:11.648" v="281"/>
          <ac:cxnSpMkLst>
            <pc:docMk/>
            <pc:sldMk cId="427968831" sldId="280"/>
            <ac:cxnSpMk id="17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2:11.648" v="281"/>
          <ac:cxnSpMkLst>
            <pc:docMk/>
            <pc:sldMk cId="427968831" sldId="280"/>
            <ac:cxnSpMk id="18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2:11.648" v="281"/>
          <ac:cxnSpMkLst>
            <pc:docMk/>
            <pc:sldMk cId="427968831" sldId="280"/>
            <ac:cxnSpMk id="19" creationId="{00000000-0000-0000-0000-000000000000}"/>
          </ac:cxnSpMkLst>
        </pc:cxnChg>
        <pc:cxnChg chg="mod">
          <ac:chgData name="Lwin Mie Aye" userId="b41e5645-b545-4c56-ab3a-c8cb339b1142" providerId="ADAL" clId="{33CD0528-B28C-4EDD-AF11-7B37CAD35625}" dt="2020-08-17T08:52:11.648" v="281"/>
          <ac:cxnSpMkLst>
            <pc:docMk/>
            <pc:sldMk cId="427968831" sldId="280"/>
            <ac:cxnSpMk id="20" creationId="{00000000-0000-0000-0000-000000000000}"/>
          </ac:cxnSpMkLst>
        </pc:cxnChg>
      </pc:sldChg>
      <pc:sldChg chg="delSp modSp mod modClrScheme chgLayout">
        <pc:chgData name="Lwin Mie Aye" userId="b41e5645-b545-4c56-ab3a-c8cb339b1142" providerId="ADAL" clId="{33CD0528-B28C-4EDD-AF11-7B37CAD35625}" dt="2020-08-17T08:55:34.496" v="378" actId="478"/>
        <pc:sldMkLst>
          <pc:docMk/>
          <pc:sldMk cId="85897423" sldId="281"/>
        </pc:sldMkLst>
        <pc:spChg chg="mod ord">
          <ac:chgData name="Lwin Mie Aye" userId="b41e5645-b545-4c56-ab3a-c8cb339b1142" providerId="ADAL" clId="{33CD0528-B28C-4EDD-AF11-7B37CAD35625}" dt="2020-08-17T08:55:23.051" v="375" actId="700"/>
          <ac:spMkLst>
            <pc:docMk/>
            <pc:sldMk cId="85897423" sldId="281"/>
            <ac:spMk id="3" creationId="{00000000-0000-0000-0000-000000000000}"/>
          </ac:spMkLst>
        </pc:spChg>
        <pc:spChg chg="del mod">
          <ac:chgData name="Lwin Mie Aye" userId="b41e5645-b545-4c56-ab3a-c8cb339b1142" providerId="ADAL" clId="{33CD0528-B28C-4EDD-AF11-7B37CAD35625}" dt="2020-08-17T08:55:34.496" v="378" actId="478"/>
          <ac:spMkLst>
            <pc:docMk/>
            <pc:sldMk cId="85897423" sldId="281"/>
            <ac:spMk id="7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30.045" v="377" actId="14100"/>
          <ac:spMkLst>
            <pc:docMk/>
            <pc:sldMk cId="85897423" sldId="281"/>
            <ac:spMk id="2253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23.051" v="375" actId="700"/>
          <ac:spMkLst>
            <pc:docMk/>
            <pc:sldMk cId="85897423" sldId="281"/>
            <ac:spMk id="2867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85897423" sldId="281"/>
            <ac:spMk id="4608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85897423" sldId="281"/>
            <ac:spMk id="46089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5:26.265" v="376" actId="1076"/>
          <ac:picMkLst>
            <pc:docMk/>
            <pc:sldMk cId="85897423" sldId="281"/>
            <ac:picMk id="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85897423" sldId="281"/>
            <ac:picMk id="46085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85897423" sldId="281"/>
            <ac:picMk id="46086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33CD0528-B28C-4EDD-AF11-7B37CAD35625}" dt="2020-08-17T08:55:52.493" v="382" actId="14100"/>
        <pc:sldMkLst>
          <pc:docMk/>
          <pc:sldMk cId="1214676249" sldId="282"/>
        </pc:sldMkLst>
        <pc:spChg chg="mod ord">
          <ac:chgData name="Lwin Mie Aye" userId="b41e5645-b545-4c56-ab3a-c8cb339b1142" providerId="ADAL" clId="{33CD0528-B28C-4EDD-AF11-7B37CAD35625}" dt="2020-08-17T08:55:43.037" v="379" actId="700"/>
          <ac:spMkLst>
            <pc:docMk/>
            <pc:sldMk cId="1214676249" sldId="282"/>
            <ac:spMk id="3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1214676249" sldId="282"/>
            <ac:spMk id="6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43.037" v="379" actId="700"/>
          <ac:spMkLst>
            <pc:docMk/>
            <pc:sldMk cId="1214676249" sldId="282"/>
            <ac:spMk id="29698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49.091" v="381" actId="14100"/>
          <ac:spMkLst>
            <pc:docMk/>
            <pc:sldMk cId="1214676249" sldId="282"/>
            <ac:spMk id="34820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5:45.619" v="380" actId="1076"/>
          <ac:picMkLst>
            <pc:docMk/>
            <pc:sldMk cId="1214676249" sldId="282"/>
            <ac:picMk id="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5:52.493" v="382" actId="14100"/>
          <ac:picMkLst>
            <pc:docMk/>
            <pc:sldMk cId="1214676249" sldId="282"/>
            <ac:picMk id="47109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33CD0528-B28C-4EDD-AF11-7B37CAD35625}" dt="2020-08-17T08:56:01.180" v="384" actId="1076"/>
        <pc:sldMkLst>
          <pc:docMk/>
          <pc:sldMk cId="3436952638" sldId="283"/>
        </pc:sldMkLst>
        <pc:spChg chg="mod ord">
          <ac:chgData name="Lwin Mie Aye" userId="b41e5645-b545-4c56-ab3a-c8cb339b1142" providerId="ADAL" clId="{33CD0528-B28C-4EDD-AF11-7B37CAD35625}" dt="2020-08-17T08:55:58.224" v="383" actId="700"/>
          <ac:spMkLst>
            <pc:docMk/>
            <pc:sldMk cId="3436952638" sldId="283"/>
            <ac:spMk id="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k cId="3436952638" sldId="283"/>
            <ac:spMk id="3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58.224" v="383" actId="700"/>
          <ac:spMkLst>
            <pc:docMk/>
            <pc:sldMk cId="3436952638" sldId="283"/>
            <ac:spMk id="4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5:58.224" v="383" actId="700"/>
          <ac:spMkLst>
            <pc:docMk/>
            <pc:sldMk cId="3436952638" sldId="283"/>
            <ac:spMk id="48132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6:01.180" v="384" actId="1076"/>
          <ac:picMkLst>
            <pc:docMk/>
            <pc:sldMk cId="3436952638" sldId="283"/>
            <ac:picMk id="5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k cId="3436952638" sldId="283"/>
            <ac:picMk id="48133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33CD0528-B28C-4EDD-AF11-7B37CAD35625}" dt="2020-08-17T08:56:17.670" v="390" actId="1076"/>
        <pc:sldMkLst>
          <pc:docMk/>
          <pc:sldMk cId="2800669856" sldId="284"/>
        </pc:sldMkLst>
        <pc:spChg chg="del mod ord">
          <ac:chgData name="Lwin Mie Aye" userId="b41e5645-b545-4c56-ab3a-c8cb339b1142" providerId="ADAL" clId="{33CD0528-B28C-4EDD-AF11-7B37CAD35625}" dt="2020-08-17T08:56:14.160" v="389" actId="478"/>
          <ac:spMkLst>
            <pc:docMk/>
            <pc:sldMk cId="2800669856" sldId="284"/>
            <ac:spMk id="4" creationId="{00000000-0000-0000-0000-000000000000}"/>
          </ac:spMkLst>
        </pc:spChg>
        <pc:spChg chg="add mod">
          <ac:chgData name="Lwin Mie Aye" userId="b41e5645-b545-4c56-ab3a-c8cb339b1142" providerId="ADAL" clId="{33CD0528-B28C-4EDD-AF11-7B37CAD35625}" dt="2020-08-17T08:56:17.670" v="390" actId="1076"/>
          <ac:spMkLst>
            <pc:docMk/>
            <pc:sldMk cId="2800669856" sldId="284"/>
            <ac:spMk id="6" creationId="{BFFD1B1A-A624-4858-868C-FE77E0FFEDB9}"/>
          </ac:spMkLst>
        </pc:spChg>
        <pc:spChg chg="mod ord">
          <ac:chgData name="Lwin Mie Aye" userId="b41e5645-b545-4c56-ab3a-c8cb339b1142" providerId="ADAL" clId="{33CD0528-B28C-4EDD-AF11-7B37CAD35625}" dt="2020-08-17T08:56:05.673" v="385" actId="700"/>
          <ac:spMkLst>
            <pc:docMk/>
            <pc:sldMk cId="2800669856" sldId="284"/>
            <ac:spMk id="30722" creationId="{00000000-0000-0000-0000-000000000000}"/>
          </ac:spMkLst>
        </pc:spChg>
        <pc:spChg chg="mod ord">
          <ac:chgData name="Lwin Mie Aye" userId="b41e5645-b545-4c56-ab3a-c8cb339b1142" providerId="ADAL" clId="{33CD0528-B28C-4EDD-AF11-7B37CAD35625}" dt="2020-08-17T08:56:05.673" v="385" actId="700"/>
          <ac:spMkLst>
            <pc:docMk/>
            <pc:sldMk cId="2800669856" sldId="284"/>
            <ac:spMk id="49155" creationId="{00000000-0000-0000-0000-000000000000}"/>
          </ac:spMkLst>
        </pc:spChg>
        <pc:picChg chg="mod">
          <ac:chgData name="Lwin Mie Aye" userId="b41e5645-b545-4c56-ab3a-c8cb339b1142" providerId="ADAL" clId="{33CD0528-B28C-4EDD-AF11-7B37CAD35625}" dt="2020-08-17T08:56:07.997" v="386" actId="1076"/>
          <ac:picMkLst>
            <pc:docMk/>
            <pc:sldMk cId="2800669856" sldId="284"/>
            <ac:picMk id="2" creationId="{00000000-0000-0000-0000-000000000000}"/>
          </ac:picMkLst>
        </pc:picChg>
      </pc:sldChg>
      <pc:sldChg chg="delSp modSp mod modClrScheme delAnim chgLayout">
        <pc:chgData name="Lwin Mie Aye" userId="b41e5645-b545-4c56-ab3a-c8cb339b1142" providerId="ADAL" clId="{33CD0528-B28C-4EDD-AF11-7B37CAD35625}" dt="2020-08-17T08:56:25.011" v="393" actId="478"/>
        <pc:sldMkLst>
          <pc:docMk/>
          <pc:sldMk cId="2041899509" sldId="285"/>
        </pc:sldMkLst>
        <pc:spChg chg="mod ord">
          <ac:chgData name="Lwin Mie Aye" userId="b41e5645-b545-4c56-ab3a-c8cb339b1142" providerId="ADAL" clId="{33CD0528-B28C-4EDD-AF11-7B37CAD35625}" dt="2020-08-17T08:56:21.681" v="391" actId="700"/>
          <ac:spMkLst>
            <pc:docMk/>
            <pc:sldMk cId="2041899509" sldId="285"/>
            <ac:spMk id="5" creationId="{00000000-0000-0000-0000-000000000000}"/>
          </ac:spMkLst>
        </pc:spChg>
        <pc:spChg chg="del mod">
          <ac:chgData name="Lwin Mie Aye" userId="b41e5645-b545-4c56-ab3a-c8cb339b1142" providerId="ADAL" clId="{33CD0528-B28C-4EDD-AF11-7B37CAD35625}" dt="2020-08-17T08:56:23.896" v="392" actId="478"/>
          <ac:spMkLst>
            <pc:docMk/>
            <pc:sldMk cId="2041899509" sldId="285"/>
            <ac:spMk id="6" creationId="{00000000-0000-0000-0000-000000000000}"/>
          </ac:spMkLst>
        </pc:spChg>
        <pc:picChg chg="del mod">
          <ac:chgData name="Lwin Mie Aye" userId="b41e5645-b545-4c56-ab3a-c8cb339b1142" providerId="ADAL" clId="{33CD0528-B28C-4EDD-AF11-7B37CAD35625}" dt="2020-08-17T08:56:25.011" v="393" actId="478"/>
          <ac:picMkLst>
            <pc:docMk/>
            <pc:sldMk cId="2041899509" sldId="285"/>
            <ac:picMk id="2" creationId="{00000000-0000-0000-0000-000000000000}"/>
          </ac:picMkLst>
        </pc:picChg>
      </pc:sldChg>
      <pc:sldChg chg="modSp add del mod">
        <pc:chgData name="Lwin Mie Aye" userId="b41e5645-b545-4c56-ab3a-c8cb339b1142" providerId="ADAL" clId="{33CD0528-B28C-4EDD-AF11-7B37CAD35625}" dt="2020-08-17T08:39:36.757" v="83" actId="47"/>
        <pc:sldMkLst>
          <pc:docMk/>
          <pc:sldMk cId="2347126713" sldId="286"/>
        </pc:sldMkLst>
        <pc:spChg chg="mod">
          <ac:chgData name="Lwin Mie Aye" userId="b41e5645-b545-4c56-ab3a-c8cb339b1142" providerId="ADAL" clId="{33CD0528-B28C-4EDD-AF11-7B37CAD35625}" dt="2020-08-17T08:37:29.231" v="2" actId="27636"/>
          <ac:spMkLst>
            <pc:docMk/>
            <pc:sldMk cId="2347126713" sldId="286"/>
            <ac:spMk id="3" creationId="{00000000-0000-0000-0000-000000000000}"/>
          </ac:spMkLst>
        </pc:spChg>
      </pc:sldChg>
      <pc:sldChg chg="modSp new del mod">
        <pc:chgData name="Lwin Mie Aye" userId="b41e5645-b545-4c56-ab3a-c8cb339b1142" providerId="ADAL" clId="{33CD0528-B28C-4EDD-AF11-7B37CAD35625}" dt="2020-08-17T08:56:56.570" v="412" actId="47"/>
        <pc:sldMkLst>
          <pc:docMk/>
          <pc:sldMk cId="2995670159" sldId="286"/>
        </pc:sldMkLst>
        <pc:spChg chg="mod">
          <ac:chgData name="Lwin Mie Aye" userId="b41e5645-b545-4c56-ab3a-c8cb339b1142" providerId="ADAL" clId="{33CD0528-B28C-4EDD-AF11-7B37CAD35625}" dt="2020-08-17T08:56:36.712" v="410" actId="20577"/>
          <ac:spMkLst>
            <pc:docMk/>
            <pc:sldMk cId="2995670159" sldId="286"/>
            <ac:spMk id="2" creationId="{3A593EB3-E286-4858-A625-B4B90CA5032B}"/>
          </ac:spMkLst>
        </pc:spChg>
      </pc:sldChg>
      <pc:sldChg chg="add del">
        <pc:chgData name="Lwin Mie Aye" userId="b41e5645-b545-4c56-ab3a-c8cb339b1142" providerId="ADAL" clId="{33CD0528-B28C-4EDD-AF11-7B37CAD35625}" dt="2020-08-17T08:40:24.837" v="85" actId="47"/>
        <pc:sldMkLst>
          <pc:docMk/>
          <pc:sldMk cId="1290418610" sldId="287"/>
        </pc:sldMkLst>
      </pc:sldChg>
      <pc:sldChg chg="add del">
        <pc:chgData name="Lwin Mie Aye" userId="b41e5645-b545-4c56-ab3a-c8cb339b1142" providerId="ADAL" clId="{33CD0528-B28C-4EDD-AF11-7B37CAD35625}" dt="2020-08-17T08:40:26.013" v="86" actId="47"/>
        <pc:sldMkLst>
          <pc:docMk/>
          <pc:sldMk cId="3936783946" sldId="288"/>
        </pc:sldMkLst>
      </pc:sldChg>
      <pc:sldChg chg="del">
        <pc:chgData name="Lwin Mie Aye" userId="b41e5645-b545-4c56-ab3a-c8cb339b1142" providerId="ADAL" clId="{33CD0528-B28C-4EDD-AF11-7B37CAD35625}" dt="2020-08-17T08:40:44.430" v="91" actId="47"/>
        <pc:sldMkLst>
          <pc:docMk/>
          <pc:sldMk cId="3713546102" sldId="289"/>
        </pc:sldMkLst>
      </pc:sldChg>
      <pc:sldChg chg="new del">
        <pc:chgData name="Lwin Mie Aye" userId="b41e5645-b545-4c56-ab3a-c8cb339b1142" providerId="ADAL" clId="{33CD0528-B28C-4EDD-AF11-7B37CAD35625}" dt="2020-08-17T08:40:43.291" v="90" actId="47"/>
        <pc:sldMkLst>
          <pc:docMk/>
          <pc:sldMk cId="3530077596" sldId="290"/>
        </pc:sldMkLst>
      </pc:sldChg>
      <pc:sldChg chg="add">
        <pc:chgData name="Lwin Mie Aye" userId="b41e5645-b545-4c56-ab3a-c8cb339b1142" providerId="ADAL" clId="{33CD0528-B28C-4EDD-AF11-7B37CAD35625}" dt="2020-08-17T08:56:54.733" v="411"/>
        <pc:sldMkLst>
          <pc:docMk/>
          <pc:sldMk cId="2958193842" sldId="312"/>
        </pc:sldMkLst>
      </pc:sldChg>
      <pc:sldChg chg="modSp new mod">
        <pc:chgData name="Lwin Mie Aye" userId="b41e5645-b545-4c56-ab3a-c8cb339b1142" providerId="ADAL" clId="{33CD0528-B28C-4EDD-AF11-7B37CAD35625}" dt="2020-08-17T08:57:44.730" v="439"/>
        <pc:sldMkLst>
          <pc:docMk/>
          <pc:sldMk cId="2547524554" sldId="313"/>
        </pc:sldMkLst>
        <pc:spChg chg="mod">
          <ac:chgData name="Lwin Mie Aye" userId="b41e5645-b545-4c56-ab3a-c8cb339b1142" providerId="ADAL" clId="{33CD0528-B28C-4EDD-AF11-7B37CAD35625}" dt="2020-08-17T08:57:12.880" v="438" actId="20577"/>
          <ac:spMkLst>
            <pc:docMk/>
            <pc:sldMk cId="2547524554" sldId="313"/>
            <ac:spMk id="2" creationId="{37C26C3C-99F6-479F-849C-59EFB0C632A7}"/>
          </ac:spMkLst>
        </pc:spChg>
        <pc:spChg chg="mod">
          <ac:chgData name="Lwin Mie Aye" userId="b41e5645-b545-4c56-ab3a-c8cb339b1142" providerId="ADAL" clId="{33CD0528-B28C-4EDD-AF11-7B37CAD35625}" dt="2020-08-17T08:57:44.730" v="439"/>
          <ac:spMkLst>
            <pc:docMk/>
            <pc:sldMk cId="2547524554" sldId="313"/>
            <ac:spMk id="3" creationId="{59F6A947-3BA7-4FDE-B36A-F9008E7A1670}"/>
          </ac:spMkLst>
        </pc:spChg>
      </pc:sldChg>
      <pc:sldMasterChg chg="modSp modSldLayout">
        <pc:chgData name="Lwin Mie Aye" userId="b41e5645-b545-4c56-ab3a-c8cb339b1142" providerId="ADAL" clId="{33CD0528-B28C-4EDD-AF11-7B37CAD35625}" dt="2020-08-17T08:37:13.414" v="0"/>
        <pc:sldMasterMkLst>
          <pc:docMk/>
          <pc:sldMasterMk cId="4270343759" sldId="2147483684"/>
        </pc:sldMasterMkLst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3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37:13.414" v="0"/>
          <ac:spMkLst>
            <pc:docMk/>
            <pc:sldMasterMk cId="4270343759" sldId="2147483684"/>
            <ac:spMk id="9" creationId="{00000000-0000-0000-0000-000000000000}"/>
          </ac:spMkLst>
        </pc:spChg>
        <pc:cxnChg chg="mod">
          <ac:chgData name="Lwin Mie Aye" userId="b41e5645-b545-4c56-ab3a-c8cb339b1142" providerId="ADAL" clId="{33CD0528-B28C-4EDD-AF11-7B37CAD35625}" dt="2020-08-17T08:37:13.414" v="0"/>
          <ac:cxnSpMkLst>
            <pc:docMk/>
            <pc:sldMasterMk cId="4270343759" sldId="2147483684"/>
            <ac:cxnSpMk id="10" creationId="{00000000-0000-0000-0000-000000000000}"/>
          </ac:cxnSpMkLst>
        </pc:cxn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1453995258" sldId="2147483685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1453995258" sldId="2147483685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1453995258" sldId="2147483685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1453995258" sldId="2147483685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1453995258" sldId="2147483685"/>
              <ac:spMk id="8" creationId="{00000000-0000-0000-0000-000000000000}"/>
            </ac:spMkLst>
          </pc:spChg>
          <pc:cxnChg chg="mod">
            <ac:chgData name="Lwin Mie Aye" userId="b41e5645-b545-4c56-ab3a-c8cb339b1142" providerId="ADAL" clId="{33CD0528-B28C-4EDD-AF11-7B37CAD35625}" dt="2020-08-17T08:37:13.414" v="0"/>
            <ac:cxnSpMkLst>
              <pc:docMk/>
              <pc:sldMasterMk cId="4270343759" sldId="2147483684"/>
              <pc:sldLayoutMk cId="1453995258" sldId="2147483685"/>
              <ac:cxnSpMk id="9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2035280224" sldId="2147483687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35280224" sldId="2147483687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35280224" sldId="2147483687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35280224" sldId="2147483687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35280224" sldId="2147483687"/>
              <ac:spMk id="8" creationId="{00000000-0000-0000-0000-000000000000}"/>
            </ac:spMkLst>
          </pc:spChg>
          <pc:cxnChg chg="mod">
            <ac:chgData name="Lwin Mie Aye" userId="b41e5645-b545-4c56-ab3a-c8cb339b1142" providerId="ADAL" clId="{33CD0528-B28C-4EDD-AF11-7B37CAD35625}" dt="2020-08-17T08:37:13.414" v="0"/>
            <ac:cxnSpMkLst>
              <pc:docMk/>
              <pc:sldMasterMk cId="4270343759" sldId="2147483684"/>
              <pc:sldLayoutMk cId="2035280224" sldId="2147483687"/>
              <ac:cxnSpMk id="9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588136495" sldId="2147483688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588136495" sldId="2147483688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588136495" sldId="2147483688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588136495" sldId="2147483688"/>
              <ac:spMk id="8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4055243886" sldId="2147483689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55243886" sldId="2147483689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55243886" sldId="2147483689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55243886" sldId="2147483689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55243886" sldId="2147483689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55243886" sldId="2147483689"/>
              <ac:spMk id="10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617196663" sldId="2147483691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617196663" sldId="2147483691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617196663" sldId="2147483691"/>
              <ac:spMk id="6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2017921570" sldId="2147483692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017921570" sldId="2147483692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4018466732" sldId="2147483693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18466732" sldId="2147483693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18466732" sldId="2147483693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18466732" sldId="2147483693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18466732" sldId="2147483693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4018466732" sldId="2147483693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37:13.414" v="0"/>
          <pc:sldLayoutMkLst>
            <pc:docMk/>
            <pc:sldMasterMk cId="4270343759" sldId="2147483684"/>
            <pc:sldLayoutMk cId="2522944951" sldId="2147483695"/>
          </pc:sldLayoutMkLst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522944951" sldId="2147483695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522944951" sldId="2147483695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522944951" sldId="2147483695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37:13.414" v="0"/>
            <ac:spMkLst>
              <pc:docMk/>
              <pc:sldMasterMk cId="4270343759" sldId="2147483684"/>
              <pc:sldLayoutMk cId="2522944951" sldId="2147483695"/>
              <ac:spMk id="8" creationId="{00000000-0000-0000-0000-000000000000}"/>
            </ac:spMkLst>
          </pc:spChg>
        </pc:sldLayoutChg>
      </pc:sldMasterChg>
      <pc:sldMasterChg chg="modSp modSldLayout">
        <pc:chgData name="Lwin Mie Aye" userId="b41e5645-b545-4c56-ab3a-c8cb339b1142" providerId="ADAL" clId="{33CD0528-B28C-4EDD-AF11-7B37CAD35625}" dt="2020-08-17T08:52:11.648" v="281"/>
        <pc:sldMasterMkLst>
          <pc:docMk/>
          <pc:sldMasterMk cId="4085868819" sldId="2147483696"/>
        </pc:sldMasterMkLst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2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3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4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4085868819" sldId="2147483696"/>
            <ac:spMk id="9" creationId="{00000000-0000-0000-0000-000000000000}"/>
          </ac:spMkLst>
        </pc:spChg>
        <pc:cxnChg chg="mod">
          <ac:chgData name="Lwin Mie Aye" userId="b41e5645-b545-4c56-ab3a-c8cb339b1142" providerId="ADAL" clId="{33CD0528-B28C-4EDD-AF11-7B37CAD35625}" dt="2020-08-17T08:52:11.648" v="281"/>
          <ac:cxnSpMkLst>
            <pc:docMk/>
            <pc:sldMasterMk cId="4085868819" sldId="2147483696"/>
            <ac:cxnSpMk id="10" creationId="{00000000-0000-0000-0000-000000000000}"/>
          </ac:cxnSpMkLst>
        </pc:cxn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1353177146" sldId="2147483697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353177146" sldId="2147483697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353177146" sldId="2147483697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353177146" sldId="2147483697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353177146" sldId="2147483697"/>
              <ac:spMk id="8" creationId="{00000000-0000-0000-0000-000000000000}"/>
            </ac:spMkLst>
          </pc:spChg>
          <pc:cxnChg chg="mod">
            <ac:chgData name="Lwin Mie Aye" userId="b41e5645-b545-4c56-ab3a-c8cb339b1142" providerId="ADAL" clId="{33CD0528-B28C-4EDD-AF11-7B37CAD35625}" dt="2020-08-17T08:52:11.648" v="281"/>
            <ac:cxnSpMkLst>
              <pc:docMk/>
              <pc:sldMasterMk cId="4085868819" sldId="2147483696"/>
              <pc:sldLayoutMk cId="1353177146" sldId="2147483697"/>
              <ac:cxnSpMk id="9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2229259764" sldId="2147483699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229259764" sldId="2147483699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229259764" sldId="2147483699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229259764" sldId="2147483699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229259764" sldId="2147483699"/>
              <ac:spMk id="8" creationId="{00000000-0000-0000-0000-000000000000}"/>
            </ac:spMkLst>
          </pc:spChg>
          <pc:cxnChg chg="mod">
            <ac:chgData name="Lwin Mie Aye" userId="b41e5645-b545-4c56-ab3a-c8cb339b1142" providerId="ADAL" clId="{33CD0528-B28C-4EDD-AF11-7B37CAD35625}" dt="2020-08-17T08:52:11.648" v="281"/>
            <ac:cxnSpMkLst>
              <pc:docMk/>
              <pc:sldMasterMk cId="4085868819" sldId="2147483696"/>
              <pc:sldLayoutMk cId="2229259764" sldId="2147483699"/>
              <ac:cxnSpMk id="9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2497615817" sldId="2147483700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97615817" sldId="2147483700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97615817" sldId="2147483700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97615817" sldId="2147483700"/>
              <ac:spMk id="8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3244277539" sldId="2147483701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3244277539" sldId="2147483701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3244277539" sldId="2147483701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3244277539" sldId="2147483701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3244277539" sldId="2147483701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3244277539" sldId="2147483701"/>
              <ac:spMk id="10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2154019637" sldId="2147483703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154019637" sldId="2147483703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154019637" sldId="2147483703"/>
              <ac:spMk id="6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4063026244" sldId="2147483704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4063026244" sldId="2147483704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2467257004" sldId="2147483705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67257004" sldId="2147483705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67257004" sldId="2147483705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67257004" sldId="2147483705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67257004" sldId="2147483705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2467257004" sldId="2147483705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4085868819" sldId="2147483696"/>
            <pc:sldLayoutMk cId="1056945791" sldId="2147483707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056945791" sldId="2147483707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056945791" sldId="2147483707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056945791" sldId="2147483707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4085868819" sldId="2147483696"/>
              <pc:sldLayoutMk cId="1056945791" sldId="2147483707"/>
              <ac:spMk id="8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262900775" sldId="2147483733"/>
            <pc:sldLayoutMk cId="2771950520" sldId="2147483708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771950520" sldId="2147483708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771950520" sldId="2147483708"/>
              <ac:spMk id="12" creationId="{00000000-0000-0000-0000-000000000000}"/>
            </ac:spMkLst>
          </pc:spChg>
          <pc:grpChg chg="mod">
            <ac:chgData name="Lwin Mie Aye" userId="b41e5645-b545-4c56-ab3a-c8cb339b1142" providerId="ADAL" clId="{33CD0528-B28C-4EDD-AF11-7B37CAD35625}" dt="2020-08-17T08:52:11.648" v="281"/>
            <ac:grpSpMkLst>
              <pc:docMk/>
              <pc:sldMasterMk cId="2262900775" sldId="2147483733"/>
              <pc:sldLayoutMk cId="2771950520" sldId="2147483708"/>
              <ac:grpSpMk id="9" creationId="{00000000-0000-0000-0000-000000000000}"/>
            </ac:grpSpMkLst>
          </pc:grp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262900775" sldId="2147483733"/>
              <pc:sldLayoutMk cId="2771950520" sldId="2147483708"/>
              <ac:picMk id="10" creationId="{00000000-0000-0000-0000-000000000000}"/>
            </ac:picMkLst>
          </pc:picChg>
          <pc:cxnChg chg="mod">
            <ac:chgData name="Lwin Mie Aye" userId="b41e5645-b545-4c56-ab3a-c8cb339b1142" providerId="ADAL" clId="{33CD0528-B28C-4EDD-AF11-7B37CAD35625}" dt="2020-08-17T08:52:11.648" v="281"/>
            <ac:cxnSpMkLst>
              <pc:docMk/>
              <pc:sldMasterMk cId="2262900775" sldId="2147483733"/>
              <pc:sldLayoutMk cId="2771950520" sldId="2147483708"/>
              <ac:cxnSpMk id="11" creationId="{00000000-0000-0000-0000-000000000000}"/>
            </ac:cxnSpMkLst>
          </pc:cxnChg>
        </pc:sldLayoutChg>
      </pc:sldMasterChg>
      <pc:sldMasterChg chg="modSp modSldLayout">
        <pc:chgData name="Lwin Mie Aye" userId="b41e5645-b545-4c56-ab3a-c8cb339b1142" providerId="ADAL" clId="{33CD0528-B28C-4EDD-AF11-7B37CAD35625}" dt="2020-08-17T08:52:11.648" v="281"/>
        <pc:sldMasterMkLst>
          <pc:docMk/>
          <pc:sldMasterMk cId="2714352552" sldId="2147483709"/>
        </pc:sldMasterMkLst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8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9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10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11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15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16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17" creationId="{00000000-0000-0000-0000-000000000000}"/>
          </ac:spMkLst>
        </pc:spChg>
        <pc:spChg chg="mod">
          <ac:chgData name="Lwin Mie Aye" userId="b41e5645-b545-4c56-ab3a-c8cb339b1142" providerId="ADAL" clId="{33CD0528-B28C-4EDD-AF11-7B37CAD35625}" dt="2020-08-17T08:52:11.648" v="281"/>
          <ac:spMkLst>
            <pc:docMk/>
            <pc:sldMasterMk cId="2714352552" sldId="2147483709"/>
            <ac:spMk id="18" creationId="{00000000-0000-0000-0000-000000000000}"/>
          </ac:spMkLst>
        </pc:spChg>
        <pc:grpChg chg="mod">
          <ac:chgData name="Lwin Mie Aye" userId="b41e5645-b545-4c56-ab3a-c8cb339b1142" providerId="ADAL" clId="{33CD0528-B28C-4EDD-AF11-7B37CAD35625}" dt="2020-08-17T08:52:11.648" v="281"/>
          <ac:grpSpMkLst>
            <pc:docMk/>
            <pc:sldMasterMk cId="2714352552" sldId="2147483709"/>
            <ac:grpSpMk id="14" creationId="{00000000-0000-0000-0000-000000000000}"/>
          </ac:grpSpMkLst>
        </pc:grp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asterMk cId="2714352552" sldId="2147483709"/>
            <ac:picMk id="12" creationId="{00000000-0000-0000-0000-000000000000}"/>
          </ac:picMkLst>
        </pc:picChg>
        <pc:picChg chg="mod">
          <ac:chgData name="Lwin Mie Aye" userId="b41e5645-b545-4c56-ab3a-c8cb339b1142" providerId="ADAL" clId="{33CD0528-B28C-4EDD-AF11-7B37CAD35625}" dt="2020-08-17T08:52:11.648" v="281"/>
          <ac:picMkLst>
            <pc:docMk/>
            <pc:sldMasterMk cId="2714352552" sldId="2147483709"/>
            <ac:picMk id="13" creationId="{00000000-0000-0000-0000-000000000000}"/>
          </ac:picMkLst>
        </pc:pic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714352552" sldId="2147483709"/>
            <pc:sldLayoutMk cId="289038525" sldId="2147483710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89038525" sldId="2147483710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89038525" sldId="2147483710"/>
              <ac:spMk id="12" creationId="{00000000-0000-0000-0000-000000000000}"/>
            </ac:spMkLst>
          </pc:spChg>
          <pc:grpChg chg="mod">
            <ac:chgData name="Lwin Mie Aye" userId="b41e5645-b545-4c56-ab3a-c8cb339b1142" providerId="ADAL" clId="{33CD0528-B28C-4EDD-AF11-7B37CAD35625}" dt="2020-08-17T08:52:11.648" v="281"/>
            <ac:grpSpMkLst>
              <pc:docMk/>
              <pc:sldMasterMk cId="2714352552" sldId="2147483709"/>
              <pc:sldLayoutMk cId="289038525" sldId="2147483710"/>
              <ac:grpSpMk id="9" creationId="{00000000-0000-0000-0000-000000000000}"/>
            </ac:grpSpMkLst>
          </pc:grp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714352552" sldId="2147483709"/>
              <pc:sldLayoutMk cId="289038525" sldId="2147483710"/>
              <ac:picMk id="10" creationId="{00000000-0000-0000-0000-000000000000}"/>
            </ac:picMkLst>
          </pc:picChg>
          <pc:cxnChg chg="mod">
            <ac:chgData name="Lwin Mie Aye" userId="b41e5645-b545-4c56-ab3a-c8cb339b1142" providerId="ADAL" clId="{33CD0528-B28C-4EDD-AF11-7B37CAD35625}" dt="2020-08-17T08:52:11.648" v="281"/>
            <ac:cxnSpMkLst>
              <pc:docMk/>
              <pc:sldMasterMk cId="2714352552" sldId="2147483709"/>
              <pc:sldLayoutMk cId="289038525" sldId="2147483710"/>
              <ac:cxnSpMk id="11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262900775" sldId="2147483733"/>
            <pc:sldLayoutMk cId="2049309562" sldId="2147483711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049309562" sldId="2147483711"/>
              <ac:spMk id="7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262900775" sldId="2147483733"/>
            <pc:sldLayoutMk cId="2116851998" sldId="2147483712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116851998" sldId="2147483712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116851998" sldId="2147483712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116851998" sldId="2147483712"/>
              <ac:spMk id="9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116851998" sldId="2147483712"/>
              <ac:spMk id="10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2116851998" sldId="2147483712"/>
              <ac:spMk id="11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262900775" sldId="2147483733"/>
            <pc:sldLayoutMk cId="378857739" sldId="2147483713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78857739" sldId="2147483713"/>
              <ac:spMk id="1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78857739" sldId="2147483713"/>
              <ac:spMk id="1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78857739" sldId="2147483713"/>
              <ac:spMk id="1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78857739" sldId="2147483713"/>
              <ac:spMk id="19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78857739" sldId="2147483713"/>
              <ac:spMk id="20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78857739" sldId="2147483713"/>
              <ac:spMk id="21" creationId="{00000000-0000-0000-0000-000000000000}"/>
            </ac:spMkLst>
          </pc:spChg>
          <pc:grpChg chg="mod">
            <ac:chgData name="Lwin Mie Aye" userId="b41e5645-b545-4c56-ab3a-c8cb339b1142" providerId="ADAL" clId="{33CD0528-B28C-4EDD-AF11-7B37CAD35625}" dt="2020-08-17T08:52:11.648" v="281"/>
            <ac:grpSpMkLst>
              <pc:docMk/>
              <pc:sldMasterMk cId="2262900775" sldId="2147483733"/>
              <pc:sldLayoutMk cId="378857739" sldId="2147483713"/>
              <ac:grpSpMk id="17" creationId="{00000000-0000-0000-0000-000000000000}"/>
            </ac:grpSpMkLst>
          </pc:grp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262900775" sldId="2147483733"/>
              <pc:sldLayoutMk cId="378857739" sldId="2147483713"/>
              <ac:picMk id="13" creationId="{00000000-0000-0000-0000-000000000000}"/>
            </ac:picMkLst>
          </pc:pic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262900775" sldId="2147483733"/>
              <pc:sldLayoutMk cId="378857739" sldId="2147483713"/>
              <ac:picMk id="16" creationId="{00000000-0000-0000-0000-000000000000}"/>
            </ac:picMkLst>
          </pc:pic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262900775" sldId="2147483733"/>
            <pc:sldLayoutMk cId="367313277" sldId="2147483714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10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11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1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367313277" sldId="2147483714"/>
              <ac:spMk id="13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262900775" sldId="2147483733"/>
            <pc:sldLayoutMk cId="1553922274" sldId="2147483715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1553922274" sldId="2147483715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1553922274" sldId="2147483715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1553922274" sldId="2147483715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262900775" sldId="2147483733"/>
              <pc:sldLayoutMk cId="1553922274" sldId="2147483715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714352552" sldId="2147483709"/>
            <pc:sldLayoutMk cId="2323323052" sldId="2147483716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323323052" sldId="2147483716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323323052" sldId="2147483716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323323052" sldId="2147483716"/>
              <ac:spMk id="7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714352552" sldId="2147483709"/>
            <pc:sldLayoutMk cId="4082715334" sldId="2147483717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4082715334" sldId="2147483717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4082715334" sldId="2147483717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4082715334" sldId="2147483717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4082715334" sldId="2147483717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4082715334" sldId="2147483717"/>
              <ac:spMk id="9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4082715334" sldId="2147483717"/>
              <ac:spMk id="10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714352552" sldId="2147483709"/>
            <pc:sldLayoutMk cId="2693149787" sldId="2147483718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693149787" sldId="2147483718"/>
              <ac:spMk id="13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33CD0528-B28C-4EDD-AF11-7B37CAD35625}" dt="2020-08-17T08:52:11.648" v="281"/>
          <pc:sldLayoutMkLst>
            <pc:docMk/>
            <pc:sldMasterMk cId="2714352552" sldId="2147483709"/>
            <pc:sldLayoutMk cId="2964504862" sldId="2147483719"/>
          </pc:sldLayoutMkLst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964504862" sldId="2147483719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964504862" sldId="2147483719"/>
              <ac:spMk id="11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964504862" sldId="2147483719"/>
              <ac:spMk id="12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964504862" sldId="2147483719"/>
              <ac:spMk id="13" creationId="{00000000-0000-0000-0000-000000000000}"/>
            </ac:spMkLst>
          </pc:spChg>
          <pc:spChg chg="mod">
            <ac:chgData name="Lwin Mie Aye" userId="b41e5645-b545-4c56-ab3a-c8cb339b1142" providerId="ADAL" clId="{33CD0528-B28C-4EDD-AF11-7B37CAD35625}" dt="2020-08-17T08:52:11.648" v="281"/>
            <ac:spMkLst>
              <pc:docMk/>
              <pc:sldMasterMk cId="2714352552" sldId="2147483709"/>
              <pc:sldLayoutMk cId="2964504862" sldId="2147483719"/>
              <ac:spMk id="14" creationId="{00000000-0000-0000-0000-000000000000}"/>
            </ac:spMkLst>
          </pc:spChg>
          <pc:grpChg chg="mod">
            <ac:chgData name="Lwin Mie Aye" userId="b41e5645-b545-4c56-ab3a-c8cb339b1142" providerId="ADAL" clId="{33CD0528-B28C-4EDD-AF11-7B37CAD35625}" dt="2020-08-17T08:52:11.648" v="281"/>
            <ac:grpSpMkLst>
              <pc:docMk/>
              <pc:sldMasterMk cId="2714352552" sldId="2147483709"/>
              <pc:sldLayoutMk cId="2964504862" sldId="2147483719"/>
              <ac:grpSpMk id="3" creationId="{00000000-0000-0000-0000-000000000000}"/>
            </ac:grpSpMkLst>
          </pc:grpChg>
          <pc:grpChg chg="mod">
            <ac:chgData name="Lwin Mie Aye" userId="b41e5645-b545-4c56-ab3a-c8cb339b1142" providerId="ADAL" clId="{33CD0528-B28C-4EDD-AF11-7B37CAD35625}" dt="2020-08-17T08:52:11.648" v="281"/>
            <ac:grpSpMkLst>
              <pc:docMk/>
              <pc:sldMasterMk cId="2714352552" sldId="2147483709"/>
              <pc:sldLayoutMk cId="2964504862" sldId="2147483719"/>
              <ac:grpSpMk id="4" creationId="{00000000-0000-0000-0000-000000000000}"/>
            </ac:grpSpMkLst>
          </pc:grpChg>
          <pc:grpChg chg="mod">
            <ac:chgData name="Lwin Mie Aye" userId="b41e5645-b545-4c56-ab3a-c8cb339b1142" providerId="ADAL" clId="{33CD0528-B28C-4EDD-AF11-7B37CAD35625}" dt="2020-08-17T08:52:11.648" v="281"/>
            <ac:grpSpMkLst>
              <pc:docMk/>
              <pc:sldMasterMk cId="2714352552" sldId="2147483709"/>
              <pc:sldLayoutMk cId="2964504862" sldId="2147483719"/>
              <ac:grpSpMk id="10" creationId="{00000000-0000-0000-0000-000000000000}"/>
            </ac:grpSpMkLst>
          </pc:grp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714352552" sldId="2147483709"/>
              <pc:sldLayoutMk cId="2964504862" sldId="2147483719"/>
              <ac:picMk id="6" creationId="{00000000-0000-0000-0000-000000000000}"/>
            </ac:picMkLst>
          </pc:pic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714352552" sldId="2147483709"/>
              <pc:sldLayoutMk cId="2964504862" sldId="2147483719"/>
              <ac:picMk id="7" creationId="{00000000-0000-0000-0000-000000000000}"/>
            </ac:picMkLst>
          </pc:picChg>
          <pc:picChg chg="mod">
            <ac:chgData name="Lwin Mie Aye" userId="b41e5645-b545-4c56-ab3a-c8cb339b1142" providerId="ADAL" clId="{33CD0528-B28C-4EDD-AF11-7B37CAD35625}" dt="2020-08-17T08:52:11.648" v="281"/>
            <ac:picMkLst>
              <pc:docMk/>
              <pc:sldMasterMk cId="2714352552" sldId="2147483709"/>
              <pc:sldLayoutMk cId="2964504862" sldId="2147483719"/>
              <ac:picMk id="9" creationId="{00000000-0000-0000-0000-000000000000}"/>
            </ac:picMkLst>
          </pc:picChg>
        </pc:sldLayoutChg>
      </pc:sldMasterChg>
      <pc:sldMasterChg chg="addSp">
        <pc:chgData name="Lwin Mie Aye" userId="b41e5645-b545-4c56-ab3a-c8cb339b1142" providerId="ADAL" clId="{33CD0528-B28C-4EDD-AF11-7B37CAD35625}" dt="2020-08-17T08:52:07.601" v="273"/>
        <pc:sldMasterMkLst>
          <pc:docMk/>
          <pc:sldMasterMk cId="3160503938" sldId="2147483733"/>
        </pc:sldMasterMkLst>
        <pc:grpChg chg="add">
          <ac:chgData name="Lwin Mie Aye" userId="b41e5645-b545-4c56-ab3a-c8cb339b1142" providerId="ADAL" clId="{33CD0528-B28C-4EDD-AF11-7B37CAD35625}" dt="2020-08-17T08:52:07.601" v="273"/>
          <ac:grpSpMkLst>
            <pc:docMk/>
            <pc:sldMasterMk cId="3160503938" sldId="2147483733"/>
            <ac:grpSpMk id="9" creationId="{18103988-DF39-491D-B8D0-7B8B91950AF7}"/>
          </ac:grpSpMkLst>
        </pc:grpChg>
        <pc:picChg chg="add">
          <ac:chgData name="Lwin Mie Aye" userId="b41e5645-b545-4c56-ab3a-c8cb339b1142" providerId="ADAL" clId="{33CD0528-B28C-4EDD-AF11-7B37CAD35625}" dt="2020-08-17T08:52:07.601" v="273"/>
          <ac:picMkLst>
            <pc:docMk/>
            <pc:sldMasterMk cId="3160503938" sldId="2147483733"/>
            <ac:picMk id="7" creationId="{6F1195EB-3C97-430E-8BF7-8BC1246E6931}"/>
          </ac:picMkLst>
        </pc:picChg>
        <pc:picChg chg="add">
          <ac:chgData name="Lwin Mie Aye" userId="b41e5645-b545-4c56-ab3a-c8cb339b1142" providerId="ADAL" clId="{33CD0528-B28C-4EDD-AF11-7B37CAD35625}" dt="2020-08-17T08:52:07.601" v="273"/>
          <ac:picMkLst>
            <pc:docMk/>
            <pc:sldMasterMk cId="3160503938" sldId="2147483733"/>
            <ac:picMk id="8" creationId="{9766C526-74F8-4725-B656-A3784AAC4477}"/>
          </ac:picMkLst>
        </pc:picChg>
      </pc:sldMasterChg>
    </pc:docChg>
  </pc:docChgLst>
  <pc:docChgLst>
    <pc:chgData name="Lwin Mie Aye" userId="b41e5645-b545-4c56-ab3a-c8cb339b1142" providerId="ADAL" clId="{0FC208C8-8079-4BE7-A131-AC99CA843AF7}"/>
    <pc:docChg chg="custSel modSld modMainMaster">
      <pc:chgData name="Lwin Mie Aye" userId="b41e5645-b545-4c56-ab3a-c8cb339b1142" providerId="ADAL" clId="{0FC208C8-8079-4BE7-A131-AC99CA843AF7}" dt="2022-03-22T07:28:25.821" v="107" actId="6264"/>
      <pc:docMkLst>
        <pc:docMk/>
      </pc:docMkLst>
      <pc:sldChg chg="modSp mod modClrScheme chgLayout">
        <pc:chgData name="Lwin Mie Aye" userId="b41e5645-b545-4c56-ab3a-c8cb339b1142" providerId="ADAL" clId="{0FC208C8-8079-4BE7-A131-AC99CA843AF7}" dt="2022-03-22T07:23:15.085" v="4" actId="700"/>
        <pc:sldMkLst>
          <pc:docMk/>
          <pc:sldMk cId="766076504" sldId="256"/>
        </pc:sldMkLst>
        <pc:spChg chg="mod ord">
          <ac:chgData name="Lwin Mie Aye" userId="b41e5645-b545-4c56-ab3a-c8cb339b1142" providerId="ADAL" clId="{0FC208C8-8079-4BE7-A131-AC99CA843AF7}" dt="2022-03-22T07:23:15.085" v="4" actId="700"/>
          <ac:spMkLst>
            <pc:docMk/>
            <pc:sldMk cId="766076504" sldId="256"/>
            <ac:spMk id="4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547489704" sldId="258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547489704" sldId="258"/>
            <ac:spMk id="819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547489704" sldId="258"/>
            <ac:spMk id="8195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1512325893" sldId="259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1512325893" sldId="259"/>
            <ac:spMk id="2" creationId="{00000000-0000-0000-0000-000000000000}"/>
          </ac:spMkLst>
        </pc:spChg>
      </pc:sldChg>
      <pc:sldChg chg="addSp delSp modSp mod modClrScheme chgLayout">
        <pc:chgData name="Lwin Mie Aye" userId="b41e5645-b545-4c56-ab3a-c8cb339b1142" providerId="ADAL" clId="{0FC208C8-8079-4BE7-A131-AC99CA843AF7}" dt="2022-03-22T07:24:40.254" v="13" actId="1076"/>
        <pc:sldMkLst>
          <pc:docMk/>
          <pc:sldMk cId="2521830222" sldId="260"/>
        </pc:sldMkLst>
        <pc:spChg chg="add del mod">
          <ac:chgData name="Lwin Mie Aye" userId="b41e5645-b545-4c56-ab3a-c8cb339b1142" providerId="ADAL" clId="{0FC208C8-8079-4BE7-A131-AC99CA843AF7}" dt="2022-03-22T07:24:19.738" v="7" actId="6264"/>
          <ac:spMkLst>
            <pc:docMk/>
            <pc:sldMk cId="2521830222" sldId="260"/>
            <ac:spMk id="3" creationId="{67FB453F-A0C6-4372-B821-D163C6B77490}"/>
          </ac:spMkLst>
        </pc:spChg>
        <pc:spChg chg="add del mod">
          <ac:chgData name="Lwin Mie Aye" userId="b41e5645-b545-4c56-ab3a-c8cb339b1142" providerId="ADAL" clId="{0FC208C8-8079-4BE7-A131-AC99CA843AF7}" dt="2022-03-22T07:24:19.738" v="7" actId="6264"/>
          <ac:spMkLst>
            <pc:docMk/>
            <pc:sldMk cId="2521830222" sldId="260"/>
            <ac:spMk id="4" creationId="{0C5C5929-BE9D-44A9-9406-0C9855B473D6}"/>
          </ac:spMkLst>
        </pc:spChg>
        <pc:spChg chg="mod ord">
          <ac:chgData name="Lwin Mie Aye" userId="b41e5645-b545-4c56-ab3a-c8cb339b1142" providerId="ADAL" clId="{0FC208C8-8079-4BE7-A131-AC99CA843AF7}" dt="2022-03-22T07:24:27.220" v="9" actId="700"/>
          <ac:spMkLst>
            <pc:docMk/>
            <pc:sldMk cId="2521830222" sldId="260"/>
            <ac:spMk id="10242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4:33.573" v="11" actId="1076"/>
          <ac:spMkLst>
            <pc:docMk/>
            <pc:sldMk cId="2521830222" sldId="260"/>
            <ac:spMk id="14372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4:27.220" v="9" actId="700"/>
          <ac:spMkLst>
            <pc:docMk/>
            <pc:sldMk cId="2521830222" sldId="260"/>
            <ac:spMk id="20516" creationId="{00000000-0000-0000-0000-000000000000}"/>
          </ac:spMkLst>
        </pc:spChg>
        <pc:graphicFrameChg chg="mod ord modGraphic">
          <ac:chgData name="Lwin Mie Aye" userId="b41e5645-b545-4c56-ab3a-c8cb339b1142" providerId="ADAL" clId="{0FC208C8-8079-4BE7-A131-AC99CA843AF7}" dt="2022-03-22T07:24:36.074" v="12" actId="1076"/>
          <ac:graphicFrameMkLst>
            <pc:docMk/>
            <pc:sldMk cId="2521830222" sldId="260"/>
            <ac:graphicFrameMk id="9345" creationId="{00000000-0000-0000-0000-000000000000}"/>
          </ac:graphicFrameMkLst>
        </pc:graphicFrameChg>
        <pc:picChg chg="mod">
          <ac:chgData name="Lwin Mie Aye" userId="b41e5645-b545-4c56-ab3a-c8cb339b1142" providerId="ADAL" clId="{0FC208C8-8079-4BE7-A131-AC99CA843AF7}" dt="2022-03-22T07:24:40.254" v="13" actId="1076"/>
          <ac:picMkLst>
            <pc:docMk/>
            <pc:sldMk cId="2521830222" sldId="260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0FC208C8-8079-4BE7-A131-AC99CA843AF7}" dt="2022-03-22T07:24:54.045" v="17" actId="1076"/>
        <pc:sldMkLst>
          <pc:docMk/>
          <pc:sldMk cId="3079768200" sldId="261"/>
        </pc:sldMkLst>
        <pc:spChg chg="add del mod">
          <ac:chgData name="Lwin Mie Aye" userId="b41e5645-b545-4c56-ab3a-c8cb339b1142" providerId="ADAL" clId="{0FC208C8-8079-4BE7-A131-AC99CA843AF7}" dt="2022-03-22T07:24:44.451" v="14" actId="6264"/>
          <ac:spMkLst>
            <pc:docMk/>
            <pc:sldMk cId="3079768200" sldId="261"/>
            <ac:spMk id="3" creationId="{9690C90B-6B27-4E03-B475-78CA13D3E994}"/>
          </ac:spMkLst>
        </pc:spChg>
        <pc:spChg chg="add del mod">
          <ac:chgData name="Lwin Mie Aye" userId="b41e5645-b545-4c56-ab3a-c8cb339b1142" providerId="ADAL" clId="{0FC208C8-8079-4BE7-A131-AC99CA843AF7}" dt="2022-03-22T07:24:44.451" v="14" actId="6264"/>
          <ac:spMkLst>
            <pc:docMk/>
            <pc:sldMk cId="3079768200" sldId="261"/>
            <ac:spMk id="4" creationId="{2B15F030-0AFA-4CA5-A8BC-9E436969F5C3}"/>
          </ac:spMkLst>
        </pc:spChg>
        <pc:spChg chg="mod ord">
          <ac:chgData name="Lwin Mie Aye" userId="b41e5645-b545-4c56-ab3a-c8cb339b1142" providerId="ADAL" clId="{0FC208C8-8079-4BE7-A131-AC99CA843AF7}" dt="2022-03-22T07:24:48.442" v="15" actId="700"/>
          <ac:spMkLst>
            <pc:docMk/>
            <pc:sldMk cId="3079768200" sldId="261"/>
            <ac:spMk id="10242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4:54.045" v="17" actId="1076"/>
          <ac:spMkLst>
            <pc:docMk/>
            <pc:sldMk cId="3079768200" sldId="261"/>
            <ac:spMk id="15398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4:48.442" v="15" actId="700"/>
          <ac:spMkLst>
            <pc:docMk/>
            <pc:sldMk cId="3079768200" sldId="261"/>
            <ac:spMk id="20516" creationId="{00000000-0000-0000-0000-000000000000}"/>
          </ac:spMkLst>
        </pc:spChg>
        <pc:graphicFrameChg chg="mod ord modGraphic">
          <ac:chgData name="Lwin Mie Aye" userId="b41e5645-b545-4c56-ab3a-c8cb339b1142" providerId="ADAL" clId="{0FC208C8-8079-4BE7-A131-AC99CA843AF7}" dt="2022-03-22T07:24:51.511" v="16" actId="1076"/>
          <ac:graphicFrameMkLst>
            <pc:docMk/>
            <pc:sldMk cId="3079768200" sldId="261"/>
            <ac:graphicFrameMk id="9345" creationId="{00000000-0000-0000-0000-000000000000}"/>
          </ac:graphicFrameMkLst>
        </pc:graphicFrameChg>
      </pc:sldChg>
      <pc:sldChg chg="modSp mod">
        <pc:chgData name="Lwin Mie Aye" userId="b41e5645-b545-4c56-ab3a-c8cb339b1142" providerId="ADAL" clId="{0FC208C8-8079-4BE7-A131-AC99CA843AF7}" dt="2022-03-22T07:25:30.489" v="25" actId="1076"/>
        <pc:sldMkLst>
          <pc:docMk/>
          <pc:sldMk cId="3932925752" sldId="262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932925752" sldId="262"/>
            <ac:spMk id="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932925752" sldId="262"/>
            <ac:spMk id="1331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5:19.513" v="21" actId="1076"/>
          <ac:spMkLst>
            <pc:docMk/>
            <pc:sldMk cId="3932925752" sldId="262"/>
            <ac:spMk id="16390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5:23.518" v="22" actId="1076"/>
          <ac:spMkLst>
            <pc:docMk/>
            <pc:sldMk cId="3932925752" sldId="262"/>
            <ac:spMk id="16391" creationId="{00000000-0000-0000-0000-000000000000}"/>
          </ac:spMkLst>
        </pc:spChg>
        <pc:picChg chg="mod">
          <ac:chgData name="Lwin Mie Aye" userId="b41e5645-b545-4c56-ab3a-c8cb339b1142" providerId="ADAL" clId="{0FC208C8-8079-4BE7-A131-AC99CA843AF7}" dt="2022-03-22T07:25:30.489" v="25" actId="1076"/>
          <ac:picMkLst>
            <pc:docMk/>
            <pc:sldMk cId="3932925752" sldId="262"/>
            <ac:picMk id="16388" creationId="{00000000-0000-0000-0000-000000000000}"/>
          </ac:picMkLst>
        </pc:picChg>
        <pc:picChg chg="mod">
          <ac:chgData name="Lwin Mie Aye" userId="b41e5645-b545-4c56-ab3a-c8cb339b1142" providerId="ADAL" clId="{0FC208C8-8079-4BE7-A131-AC99CA843AF7}" dt="2022-03-22T07:25:16.673" v="20" actId="1076"/>
          <ac:picMkLst>
            <pc:docMk/>
            <pc:sldMk cId="3932925752" sldId="262"/>
            <ac:picMk id="16389" creationId="{00000000-0000-0000-0000-000000000000}"/>
          </ac:picMkLst>
        </pc:pic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4240700172" sldId="263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4240700172" sldId="263"/>
            <ac:spMk id="5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4240700172" sldId="263"/>
            <ac:spMk id="11266" creationId="{00000000-0000-0000-0000-000000000000}"/>
          </ac:spMkLst>
        </pc:spChg>
      </pc:sldChg>
      <pc:sldChg chg="modSp mod">
        <pc:chgData name="Lwin Mie Aye" userId="b41e5645-b545-4c56-ab3a-c8cb339b1142" providerId="ADAL" clId="{0FC208C8-8079-4BE7-A131-AC99CA843AF7}" dt="2022-03-22T07:25:39.040" v="26" actId="1076"/>
        <pc:sldMkLst>
          <pc:docMk/>
          <pc:sldMk cId="595790467" sldId="264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595790467" sldId="264"/>
            <ac:spMk id="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595790467" sldId="264"/>
            <ac:spMk id="12290" creationId="{00000000-0000-0000-0000-000000000000}"/>
          </ac:spMkLst>
        </pc:spChg>
        <pc:picChg chg="mod">
          <ac:chgData name="Lwin Mie Aye" userId="b41e5645-b545-4c56-ab3a-c8cb339b1142" providerId="ADAL" clId="{0FC208C8-8079-4BE7-A131-AC99CA843AF7}" dt="2022-03-22T07:25:39.040" v="26" actId="1076"/>
          <ac:picMkLst>
            <pc:docMk/>
            <pc:sldMk cId="595790467" sldId="264"/>
            <ac:picMk id="18435" creationId="{00000000-0000-0000-0000-000000000000}"/>
          </ac:picMkLst>
        </pc:pic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3901515922" sldId="265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901515922" sldId="265"/>
            <ac:spMk id="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901515922" sldId="265"/>
            <ac:spMk id="5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3179248935" sldId="266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179248935" sldId="266"/>
            <ac:spMk id="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179248935" sldId="266"/>
            <ac:spMk id="5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31781568" sldId="267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1781568" sldId="267"/>
            <ac:spMk id="15363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1781568" sldId="267"/>
            <ac:spMk id="21507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2020740359" sldId="268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020740359" sldId="268"/>
            <ac:spMk id="7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020740359" sldId="268"/>
            <ac:spMk id="14339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020740359" sldId="268"/>
            <ac:spMk id="23555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694572703" sldId="269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694572703" sldId="269"/>
            <ac:spMk id="18438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3943636708" sldId="270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943636708" sldId="270"/>
            <ac:spMk id="129027" creationId="{00000000-0000-0000-0000-000000000000}"/>
          </ac:spMkLst>
        </pc:spChg>
      </pc:sldChg>
      <pc:sldChg chg="modSp mod">
        <pc:chgData name="Lwin Mie Aye" userId="b41e5645-b545-4c56-ab3a-c8cb339b1142" providerId="ADAL" clId="{0FC208C8-8079-4BE7-A131-AC99CA843AF7}" dt="2022-03-22T07:26:27.379" v="42" actId="14100"/>
        <pc:sldMkLst>
          <pc:docMk/>
          <pc:sldMk cId="1356559465" sldId="271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1356559465" sldId="271"/>
            <ac:spMk id="1027" creationId="{00000000-0000-0000-0000-000000000000}"/>
          </ac:spMkLst>
        </pc:spChg>
        <pc:graphicFrameChg chg="mod modGraphic">
          <ac:chgData name="Lwin Mie Aye" userId="b41e5645-b545-4c56-ab3a-c8cb339b1142" providerId="ADAL" clId="{0FC208C8-8079-4BE7-A131-AC99CA843AF7}" dt="2022-03-22T07:26:27.379" v="42" actId="14100"/>
          <ac:graphicFrameMkLst>
            <pc:docMk/>
            <pc:sldMk cId="1356559465" sldId="271"/>
            <ac:graphicFrameMk id="11378" creationId="{00000000-0000-0000-0000-000000000000}"/>
          </ac:graphicFrameMkLst>
        </pc:graphicFrameChg>
        <pc:graphicFrameChg chg="mod">
          <ac:chgData name="Lwin Mie Aye" userId="b41e5645-b545-4c56-ab3a-c8cb339b1142" providerId="ADAL" clId="{0FC208C8-8079-4BE7-A131-AC99CA843AF7}" dt="2022-03-22T07:26:21.987" v="40" actId="1037"/>
          <ac:graphicFrameMkLst>
            <pc:docMk/>
            <pc:sldMk cId="1356559465" sldId="271"/>
            <ac:graphicFrameMk id="29751" creationId="{00000000-0000-0000-0000-000000000000}"/>
          </ac:graphicFrameMkLst>
        </pc:graphicFrameChg>
      </pc:sldChg>
      <pc:sldChg chg="modSp mod">
        <pc:chgData name="Lwin Mie Aye" userId="b41e5645-b545-4c56-ab3a-c8cb339b1142" providerId="ADAL" clId="{0FC208C8-8079-4BE7-A131-AC99CA843AF7}" dt="2022-03-22T07:27:12.861" v="73" actId="14100"/>
        <pc:sldMkLst>
          <pc:docMk/>
          <pc:sldMk cId="253556218" sldId="272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53556218" sldId="272"/>
            <ac:spMk id="2051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01.005" v="70" actId="14100"/>
          <ac:spMkLst>
            <pc:docMk/>
            <pc:sldMk cId="253556218" sldId="272"/>
            <ac:spMk id="30728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12.861" v="73" actId="14100"/>
          <ac:spMkLst>
            <pc:docMk/>
            <pc:sldMk cId="253556218" sldId="272"/>
            <ac:spMk id="30730" creationId="{00000000-0000-0000-0000-000000000000}"/>
          </ac:spMkLst>
        </pc:spChg>
        <pc:graphicFrameChg chg="mod">
          <ac:chgData name="Lwin Mie Aye" userId="b41e5645-b545-4c56-ab3a-c8cb339b1142" providerId="ADAL" clId="{0FC208C8-8079-4BE7-A131-AC99CA843AF7}" dt="2022-03-22T07:26:42.903" v="66" actId="1036"/>
          <ac:graphicFrameMkLst>
            <pc:docMk/>
            <pc:sldMk cId="253556218" sldId="272"/>
            <ac:graphicFrameMk id="30723" creationId="{00000000-0000-0000-0000-000000000000}"/>
          </ac:graphicFrameMkLst>
        </pc:graphicFrameChg>
      </pc:sldChg>
      <pc:sldChg chg="modSp mod">
        <pc:chgData name="Lwin Mie Aye" userId="b41e5645-b545-4c56-ab3a-c8cb339b1142" providerId="ADAL" clId="{0FC208C8-8079-4BE7-A131-AC99CA843AF7}" dt="2022-03-22T07:27:23.337" v="74" actId="1076"/>
        <pc:sldMkLst>
          <pc:docMk/>
          <pc:sldMk cId="3791872106" sldId="273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791872106" sldId="273"/>
            <ac:spMk id="19459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23.337" v="74" actId="1076"/>
          <ac:spMkLst>
            <pc:docMk/>
            <pc:sldMk cId="3791872106" sldId="273"/>
            <ac:spMk id="31747" creationId="{00000000-0000-0000-0000-000000000000}"/>
          </ac:spMkLst>
        </pc:spChg>
      </pc:sldChg>
      <pc:sldChg chg="addSp delSp modSp mod modClrScheme chgLayout">
        <pc:chgData name="Lwin Mie Aye" userId="b41e5645-b545-4c56-ab3a-c8cb339b1142" providerId="ADAL" clId="{0FC208C8-8079-4BE7-A131-AC99CA843AF7}" dt="2022-03-22T07:27:31.936" v="76" actId="6264"/>
        <pc:sldMkLst>
          <pc:docMk/>
          <pc:sldMk cId="2181071827" sldId="274"/>
        </pc:sldMkLst>
        <pc:spChg chg="add del mod">
          <ac:chgData name="Lwin Mie Aye" userId="b41e5645-b545-4c56-ab3a-c8cb339b1142" providerId="ADAL" clId="{0FC208C8-8079-4BE7-A131-AC99CA843AF7}" dt="2022-03-22T07:27:31.936" v="76" actId="6264"/>
          <ac:spMkLst>
            <pc:docMk/>
            <pc:sldMk cId="2181071827" sldId="274"/>
            <ac:spMk id="3" creationId="{26B62811-FC4E-4203-BA33-4C0F225CE4DD}"/>
          </ac:spMkLst>
        </pc:spChg>
        <pc:spChg chg="add del mod">
          <ac:chgData name="Lwin Mie Aye" userId="b41e5645-b545-4c56-ab3a-c8cb339b1142" providerId="ADAL" clId="{0FC208C8-8079-4BE7-A131-AC99CA843AF7}" dt="2022-03-22T07:27:31.936" v="76" actId="6264"/>
          <ac:spMkLst>
            <pc:docMk/>
            <pc:sldMk cId="2181071827" sldId="274"/>
            <ac:spMk id="4" creationId="{FE79EE8B-3307-4C26-A0B4-52B7B85BC414}"/>
          </ac:spMkLst>
        </pc:spChg>
        <pc:spChg chg="add del mod">
          <ac:chgData name="Lwin Mie Aye" userId="b41e5645-b545-4c56-ab3a-c8cb339b1142" providerId="ADAL" clId="{0FC208C8-8079-4BE7-A131-AC99CA843AF7}" dt="2022-03-22T07:27:31.936" v="76" actId="6264"/>
          <ac:spMkLst>
            <pc:docMk/>
            <pc:sldMk cId="2181071827" sldId="274"/>
            <ac:spMk id="5" creationId="{F921C258-39D0-4632-BC39-745F8C99F58C}"/>
          </ac:spMkLst>
        </pc:spChg>
        <pc:spChg chg="mod ord">
          <ac:chgData name="Lwin Mie Aye" userId="b41e5645-b545-4c56-ab3a-c8cb339b1142" providerId="ADAL" clId="{0FC208C8-8079-4BE7-A131-AC99CA843AF7}" dt="2022-03-22T07:27:31.936" v="76" actId="6264"/>
          <ac:spMkLst>
            <pc:docMk/>
            <pc:sldMk cId="2181071827" sldId="274"/>
            <ac:spMk id="18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7:31.936" v="76" actId="6264"/>
          <ac:spMkLst>
            <pc:docMk/>
            <pc:sldMk cId="2181071827" sldId="274"/>
            <ac:spMk id="21507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7:31.936" v="76" actId="6264"/>
          <ac:spMkLst>
            <pc:docMk/>
            <pc:sldMk cId="2181071827" sldId="274"/>
            <ac:spMk id="33795" creationId="{00000000-0000-0000-0000-000000000000}"/>
          </ac:spMkLst>
        </pc:spChg>
      </pc:sldChg>
      <pc:sldChg chg="addSp delSp modSp mod modClrScheme chgLayout">
        <pc:chgData name="Lwin Mie Aye" userId="b41e5645-b545-4c56-ab3a-c8cb339b1142" providerId="ADAL" clId="{0FC208C8-8079-4BE7-A131-AC99CA843AF7}" dt="2022-03-22T07:27:50.419" v="82" actId="1076"/>
        <pc:sldMkLst>
          <pc:docMk/>
          <pc:sldMk cId="2580262499" sldId="275"/>
        </pc:sldMkLst>
        <pc:spChg chg="add del mod">
          <ac:chgData name="Lwin Mie Aye" userId="b41e5645-b545-4c56-ab3a-c8cb339b1142" providerId="ADAL" clId="{0FC208C8-8079-4BE7-A131-AC99CA843AF7}" dt="2022-03-22T07:27:35.195" v="77" actId="6264"/>
          <ac:spMkLst>
            <pc:docMk/>
            <pc:sldMk cId="2580262499" sldId="275"/>
            <ac:spMk id="3" creationId="{0B6BFD8F-8CDB-4CF1-A5EA-CF31EBC1BDD4}"/>
          </ac:spMkLst>
        </pc:spChg>
        <pc:spChg chg="add del mod">
          <ac:chgData name="Lwin Mie Aye" userId="b41e5645-b545-4c56-ab3a-c8cb339b1142" providerId="ADAL" clId="{0FC208C8-8079-4BE7-A131-AC99CA843AF7}" dt="2022-03-22T07:27:35.195" v="77" actId="6264"/>
          <ac:spMkLst>
            <pc:docMk/>
            <pc:sldMk cId="2580262499" sldId="275"/>
            <ac:spMk id="4" creationId="{CAF02777-6413-4603-91E9-7A952772AF4A}"/>
          </ac:spMkLst>
        </pc:spChg>
        <pc:spChg chg="add del mod">
          <ac:chgData name="Lwin Mie Aye" userId="b41e5645-b545-4c56-ab3a-c8cb339b1142" providerId="ADAL" clId="{0FC208C8-8079-4BE7-A131-AC99CA843AF7}" dt="2022-03-22T07:27:36.143" v="78" actId="6264"/>
          <ac:spMkLst>
            <pc:docMk/>
            <pc:sldMk cId="2580262499" sldId="275"/>
            <ac:spMk id="5" creationId="{D06E9214-0A57-4EA7-B090-A4213A0F2AB4}"/>
          </ac:spMkLst>
        </pc:spChg>
        <pc:spChg chg="add del mod">
          <ac:chgData name="Lwin Mie Aye" userId="b41e5645-b545-4c56-ab3a-c8cb339b1142" providerId="ADAL" clId="{0FC208C8-8079-4BE7-A131-AC99CA843AF7}" dt="2022-03-22T07:27:36.143" v="78" actId="6264"/>
          <ac:spMkLst>
            <pc:docMk/>
            <pc:sldMk cId="2580262499" sldId="275"/>
            <ac:spMk id="6" creationId="{513B178F-6549-4E50-9D03-1616D6390AD2}"/>
          </ac:spMkLst>
        </pc:spChg>
        <pc:spChg chg="mod ord">
          <ac:chgData name="Lwin Mie Aye" userId="b41e5645-b545-4c56-ab3a-c8cb339b1142" providerId="ADAL" clId="{0FC208C8-8079-4BE7-A131-AC99CA843AF7}" dt="2022-03-22T07:27:39.168" v="79" actId="700"/>
          <ac:spMkLst>
            <pc:docMk/>
            <pc:sldMk cId="2580262499" sldId="275"/>
            <ac:spMk id="21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7:39.168" v="79" actId="700"/>
          <ac:spMkLst>
            <pc:docMk/>
            <pc:sldMk cId="2580262499" sldId="275"/>
            <ac:spMk id="20483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7:39.168" v="79" actId="700"/>
          <ac:spMkLst>
            <pc:docMk/>
            <pc:sldMk cId="2580262499" sldId="275"/>
            <ac:spMk id="35843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46.466" v="81" actId="1076"/>
          <ac:spMkLst>
            <pc:docMk/>
            <pc:sldMk cId="2580262499" sldId="275"/>
            <ac:spMk id="35846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50.419" v="82" actId="1076"/>
          <ac:spMkLst>
            <pc:docMk/>
            <pc:sldMk cId="2580262499" sldId="275"/>
            <ac:spMk id="35850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44.132" v="80" actId="1076"/>
          <ac:spMkLst>
            <pc:docMk/>
            <pc:sldMk cId="2580262499" sldId="275"/>
            <ac:spMk id="35862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7:44.132" v="80" actId="1076"/>
          <ac:spMkLst>
            <pc:docMk/>
            <pc:sldMk cId="2580262499" sldId="275"/>
            <ac:spMk id="35863" creationId="{00000000-0000-0000-0000-000000000000}"/>
          </ac:spMkLst>
        </pc:spChg>
        <pc:grpChg chg="mod">
          <ac:chgData name="Lwin Mie Aye" userId="b41e5645-b545-4c56-ab3a-c8cb339b1142" providerId="ADAL" clId="{0FC208C8-8079-4BE7-A131-AC99CA843AF7}" dt="2022-03-22T07:27:44.132" v="80" actId="1076"/>
          <ac:grpSpMkLst>
            <pc:docMk/>
            <pc:sldMk cId="2580262499" sldId="275"/>
            <ac:grpSpMk id="35853" creationId="{00000000-0000-0000-0000-000000000000}"/>
          </ac:grpSpMkLst>
        </pc:grpChg>
      </pc:sldChg>
      <pc:sldChg chg="addSp delSp modSp mod chgLayout">
        <pc:chgData name="Lwin Mie Aye" userId="b41e5645-b545-4c56-ab3a-c8cb339b1142" providerId="ADAL" clId="{0FC208C8-8079-4BE7-A131-AC99CA843AF7}" dt="2022-03-22T07:27:57.891" v="84" actId="6264"/>
        <pc:sldMkLst>
          <pc:docMk/>
          <pc:sldMk cId="1756168292" sldId="276"/>
        </pc:sldMkLst>
        <pc:spChg chg="mod ord">
          <ac:chgData name="Lwin Mie Aye" userId="b41e5645-b545-4c56-ab3a-c8cb339b1142" providerId="ADAL" clId="{0FC208C8-8079-4BE7-A131-AC99CA843AF7}" dt="2022-03-22T07:27:57.891" v="84" actId="6264"/>
          <ac:spMkLst>
            <pc:docMk/>
            <pc:sldMk cId="1756168292" sldId="276"/>
            <ac:spMk id="2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7:57.891" v="84" actId="6264"/>
          <ac:spMkLst>
            <pc:docMk/>
            <pc:sldMk cId="1756168292" sldId="276"/>
            <ac:spMk id="3" creationId="{00000000-0000-0000-0000-000000000000}"/>
          </ac:spMkLst>
        </pc:spChg>
        <pc:spChg chg="add del mod">
          <ac:chgData name="Lwin Mie Aye" userId="b41e5645-b545-4c56-ab3a-c8cb339b1142" providerId="ADAL" clId="{0FC208C8-8079-4BE7-A131-AC99CA843AF7}" dt="2022-03-22T07:27:57.891" v="84" actId="6264"/>
          <ac:spMkLst>
            <pc:docMk/>
            <pc:sldMk cId="1756168292" sldId="276"/>
            <ac:spMk id="5" creationId="{B2D0C738-0A98-44C6-832F-452041B75373}"/>
          </ac:spMkLst>
        </pc:spChg>
        <pc:spChg chg="add del mod">
          <ac:chgData name="Lwin Mie Aye" userId="b41e5645-b545-4c56-ab3a-c8cb339b1142" providerId="ADAL" clId="{0FC208C8-8079-4BE7-A131-AC99CA843AF7}" dt="2022-03-22T07:27:57.891" v="84" actId="6264"/>
          <ac:spMkLst>
            <pc:docMk/>
            <pc:sldMk cId="1756168292" sldId="276"/>
            <ac:spMk id="6" creationId="{3321EF44-09F2-4A4F-928D-50BB2F8394EE}"/>
          </ac:spMkLst>
        </pc:spChg>
        <pc:spChg chg="add del mod">
          <ac:chgData name="Lwin Mie Aye" userId="b41e5645-b545-4c56-ab3a-c8cb339b1142" providerId="ADAL" clId="{0FC208C8-8079-4BE7-A131-AC99CA843AF7}" dt="2022-03-22T07:27:57.891" v="84" actId="6264"/>
          <ac:spMkLst>
            <pc:docMk/>
            <pc:sldMk cId="1756168292" sldId="276"/>
            <ac:spMk id="7" creationId="{47FAFEEE-ED4E-4709-B7ED-EABE9A4809F8}"/>
          </ac:spMkLst>
        </pc:spChg>
        <pc:spChg chg="mod ord">
          <ac:chgData name="Lwin Mie Aye" userId="b41e5645-b545-4c56-ab3a-c8cb339b1142" providerId="ADAL" clId="{0FC208C8-8079-4BE7-A131-AC99CA843AF7}" dt="2022-03-22T07:27:57.891" v="84" actId="6264"/>
          <ac:spMkLst>
            <pc:docMk/>
            <pc:sldMk cId="1756168292" sldId="276"/>
            <ac:spMk id="37892" creationId="{00000000-0000-0000-0000-000000000000}"/>
          </ac:spMkLst>
        </pc:spChg>
      </pc:sldChg>
      <pc:sldChg chg="addSp delSp modSp mod chgLayout">
        <pc:chgData name="Lwin Mie Aye" userId="b41e5645-b545-4c56-ab3a-c8cb339b1142" providerId="ADAL" clId="{0FC208C8-8079-4BE7-A131-AC99CA843AF7}" dt="2022-03-22T07:28:02.454" v="86" actId="1076"/>
        <pc:sldMkLst>
          <pc:docMk/>
          <pc:sldMk cId="1834013237" sldId="277"/>
        </pc:sldMkLst>
        <pc:spChg chg="mod ord">
          <ac:chgData name="Lwin Mie Aye" userId="b41e5645-b545-4c56-ab3a-c8cb339b1142" providerId="ADAL" clId="{0FC208C8-8079-4BE7-A131-AC99CA843AF7}" dt="2022-03-22T07:28:00.606" v="85" actId="6264"/>
          <ac:spMkLst>
            <pc:docMk/>
            <pc:sldMk cId="1834013237" sldId="277"/>
            <ac:spMk id="2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8:00.606" v="85" actId="6264"/>
          <ac:spMkLst>
            <pc:docMk/>
            <pc:sldMk cId="1834013237" sldId="277"/>
            <ac:spMk id="3" creationId="{00000000-0000-0000-0000-000000000000}"/>
          </ac:spMkLst>
        </pc:spChg>
        <pc:spChg chg="add del mod">
          <ac:chgData name="Lwin Mie Aye" userId="b41e5645-b545-4c56-ab3a-c8cb339b1142" providerId="ADAL" clId="{0FC208C8-8079-4BE7-A131-AC99CA843AF7}" dt="2022-03-22T07:28:00.606" v="85" actId="6264"/>
          <ac:spMkLst>
            <pc:docMk/>
            <pc:sldMk cId="1834013237" sldId="277"/>
            <ac:spMk id="5" creationId="{490EFD62-2963-4058-A4FC-D2148BADB390}"/>
          </ac:spMkLst>
        </pc:spChg>
        <pc:spChg chg="add del mod">
          <ac:chgData name="Lwin Mie Aye" userId="b41e5645-b545-4c56-ab3a-c8cb339b1142" providerId="ADAL" clId="{0FC208C8-8079-4BE7-A131-AC99CA843AF7}" dt="2022-03-22T07:28:00.606" v="85" actId="6264"/>
          <ac:spMkLst>
            <pc:docMk/>
            <pc:sldMk cId="1834013237" sldId="277"/>
            <ac:spMk id="6" creationId="{8C4354C1-FCCB-4B0A-BFAE-BF48CEDFA2DE}"/>
          </ac:spMkLst>
        </pc:spChg>
        <pc:picChg chg="mod ord">
          <ac:chgData name="Lwin Mie Aye" userId="b41e5645-b545-4c56-ab3a-c8cb339b1142" providerId="ADAL" clId="{0FC208C8-8079-4BE7-A131-AC99CA843AF7}" dt="2022-03-22T07:28:02.454" v="86" actId="1076"/>
          <ac:picMkLst>
            <pc:docMk/>
            <pc:sldMk cId="1834013237" sldId="277"/>
            <ac:picMk id="39939" creationId="{00000000-0000-0000-0000-000000000000}"/>
          </ac:picMkLst>
        </pc:picChg>
      </pc:sldChg>
      <pc:sldChg chg="modSp mod">
        <pc:chgData name="Lwin Mie Aye" userId="b41e5645-b545-4c56-ab3a-c8cb339b1142" providerId="ADAL" clId="{0FC208C8-8079-4BE7-A131-AC99CA843AF7}" dt="2022-03-22T07:28:19.225" v="106" actId="1036"/>
        <pc:sldMkLst>
          <pc:docMk/>
          <pc:sldMk cId="3557210775" sldId="278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557210775" sldId="278"/>
            <ac:spMk id="3075" creationId="{00000000-0000-0000-0000-000000000000}"/>
          </ac:spMkLst>
        </pc:spChg>
        <pc:graphicFrameChg chg="mod">
          <ac:chgData name="Lwin Mie Aye" userId="b41e5645-b545-4c56-ab3a-c8cb339b1142" providerId="ADAL" clId="{0FC208C8-8079-4BE7-A131-AC99CA843AF7}" dt="2022-03-22T07:28:19.225" v="106" actId="1036"/>
          <ac:graphicFrameMkLst>
            <pc:docMk/>
            <pc:sldMk cId="3557210775" sldId="278"/>
            <ac:graphicFrameMk id="41987" creationId="{00000000-0000-0000-0000-000000000000}"/>
          </ac:graphicFrameMkLst>
        </pc:graphicFrameChg>
      </pc:sldChg>
      <pc:sldChg chg="addSp delSp modSp mod chgLayout">
        <pc:chgData name="Lwin Mie Aye" userId="b41e5645-b545-4c56-ab3a-c8cb339b1142" providerId="ADAL" clId="{0FC208C8-8079-4BE7-A131-AC99CA843AF7}" dt="2022-03-22T07:28:25.821" v="107" actId="6264"/>
        <pc:sldMkLst>
          <pc:docMk/>
          <pc:sldMk cId="3449728546" sldId="279"/>
        </pc:sldMkLst>
        <pc:spChg chg="mod ord">
          <ac:chgData name="Lwin Mie Aye" userId="b41e5645-b545-4c56-ab3a-c8cb339b1142" providerId="ADAL" clId="{0FC208C8-8079-4BE7-A131-AC99CA843AF7}" dt="2022-03-22T07:28:25.821" v="107" actId="6264"/>
          <ac:spMkLst>
            <pc:docMk/>
            <pc:sldMk cId="3449728546" sldId="279"/>
            <ac:spMk id="2" creationId="{00000000-0000-0000-0000-000000000000}"/>
          </ac:spMkLst>
        </pc:spChg>
        <pc:spChg chg="mod ord">
          <ac:chgData name="Lwin Mie Aye" userId="b41e5645-b545-4c56-ab3a-c8cb339b1142" providerId="ADAL" clId="{0FC208C8-8079-4BE7-A131-AC99CA843AF7}" dt="2022-03-22T07:28:25.821" v="107" actId="6264"/>
          <ac:spMkLst>
            <pc:docMk/>
            <pc:sldMk cId="3449728546" sldId="279"/>
            <ac:spMk id="4" creationId="{00000000-0000-0000-0000-000000000000}"/>
          </ac:spMkLst>
        </pc:spChg>
        <pc:spChg chg="add del mod">
          <ac:chgData name="Lwin Mie Aye" userId="b41e5645-b545-4c56-ab3a-c8cb339b1142" providerId="ADAL" clId="{0FC208C8-8079-4BE7-A131-AC99CA843AF7}" dt="2022-03-22T07:28:25.821" v="107" actId="6264"/>
          <ac:spMkLst>
            <pc:docMk/>
            <pc:sldMk cId="3449728546" sldId="279"/>
            <ac:spMk id="5" creationId="{E4AE3111-D6CA-43F0-B9AD-A892796E7190}"/>
          </ac:spMkLst>
        </pc:spChg>
        <pc:spChg chg="add del mod">
          <ac:chgData name="Lwin Mie Aye" userId="b41e5645-b545-4c56-ab3a-c8cb339b1142" providerId="ADAL" clId="{0FC208C8-8079-4BE7-A131-AC99CA843AF7}" dt="2022-03-22T07:28:25.821" v="107" actId="6264"/>
          <ac:spMkLst>
            <pc:docMk/>
            <pc:sldMk cId="3449728546" sldId="279"/>
            <ac:spMk id="6" creationId="{C36C1927-3904-4A66-987A-86AA79F42232}"/>
          </ac:spMkLst>
        </pc:spChg>
        <pc:spChg chg="add del mod">
          <ac:chgData name="Lwin Mie Aye" userId="b41e5645-b545-4c56-ab3a-c8cb339b1142" providerId="ADAL" clId="{0FC208C8-8079-4BE7-A131-AC99CA843AF7}" dt="2022-03-22T07:28:25.821" v="107" actId="6264"/>
          <ac:spMkLst>
            <pc:docMk/>
            <pc:sldMk cId="3449728546" sldId="279"/>
            <ac:spMk id="7" creationId="{CB1C6BCC-CE69-4651-B316-56B1E23FD088}"/>
          </ac:spMkLst>
        </pc:spChg>
        <pc:spChg chg="mod ord">
          <ac:chgData name="Lwin Mie Aye" userId="b41e5645-b545-4c56-ab3a-c8cb339b1142" providerId="ADAL" clId="{0FC208C8-8079-4BE7-A131-AC99CA843AF7}" dt="2022-03-22T07:28:25.821" v="107" actId="6264"/>
          <ac:spMkLst>
            <pc:docMk/>
            <pc:sldMk cId="3449728546" sldId="279"/>
            <ac:spMk id="44035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427968831" sldId="280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427968831" sldId="280"/>
            <ac:spMk id="2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427968831" sldId="280"/>
            <ac:spMk id="3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427968831" sldId="280"/>
            <ac:spMk id="45060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85897423" sldId="281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85897423" sldId="281"/>
            <ac:spMk id="3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85897423" sldId="281"/>
            <ac:spMk id="28674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1214676249" sldId="282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1214676249" sldId="282"/>
            <ac:spMk id="3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1214676249" sldId="282"/>
            <ac:spMk id="29698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3436952638" sldId="283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436952638" sldId="283"/>
            <ac:spMk id="2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436952638" sldId="283"/>
            <ac:spMk id="4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3436952638" sldId="283"/>
            <ac:spMk id="48132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2800669856" sldId="284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800669856" sldId="284"/>
            <ac:spMk id="30722" creationId="{00000000-0000-0000-0000-00000000000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800669856" sldId="284"/>
            <ac:spMk id="49155" creationId="{00000000-0000-0000-0000-000000000000}"/>
          </ac:spMkLst>
        </pc:spChg>
      </pc:sldChg>
      <pc:sldChg chg="modSp">
        <pc:chgData name="Lwin Mie Aye" userId="b41e5645-b545-4c56-ab3a-c8cb339b1142" providerId="ADAL" clId="{0FC208C8-8079-4BE7-A131-AC99CA843AF7}" dt="2022-03-22T07:23:09.566" v="1"/>
        <pc:sldMkLst>
          <pc:docMk/>
          <pc:sldMk cId="2958193842" sldId="312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958193842" sldId="312"/>
            <ac:spMk id="3" creationId="{0FB1C2FF-E1D7-449D-A777-364F47669522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958193842" sldId="312"/>
            <ac:spMk id="4" creationId="{B69EA760-2B85-479D-9D75-B22A66D1C501}"/>
          </ac:spMkLst>
        </pc:spChg>
      </pc:sldChg>
      <pc:sldChg chg="modSp mod">
        <pc:chgData name="Lwin Mie Aye" userId="b41e5645-b545-4c56-ab3a-c8cb339b1142" providerId="ADAL" clId="{0FC208C8-8079-4BE7-A131-AC99CA843AF7}" dt="2022-03-22T07:24:06.609" v="6" actId="12"/>
        <pc:sldMkLst>
          <pc:docMk/>
          <pc:sldMk cId="2547524554" sldId="313"/>
        </pc:sldMkLst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547524554" sldId="313"/>
            <ac:spMk id="2" creationId="{37C26C3C-99F6-479F-849C-59EFB0C632A7}"/>
          </ac:spMkLst>
        </pc:spChg>
        <pc:spChg chg="mod">
          <ac:chgData name="Lwin Mie Aye" userId="b41e5645-b545-4c56-ab3a-c8cb339b1142" providerId="ADAL" clId="{0FC208C8-8079-4BE7-A131-AC99CA843AF7}" dt="2022-03-22T07:24:06.609" v="6" actId="12"/>
          <ac:spMkLst>
            <pc:docMk/>
            <pc:sldMk cId="2547524554" sldId="313"/>
            <ac:spMk id="3" creationId="{59F6A947-3BA7-4FDE-B36A-F9008E7A1670}"/>
          </ac:spMkLst>
        </pc:spChg>
        <pc:spChg chg="mod">
          <ac:chgData name="Lwin Mie Aye" userId="b41e5645-b545-4c56-ab3a-c8cb339b1142" providerId="ADAL" clId="{0FC208C8-8079-4BE7-A131-AC99CA843AF7}" dt="2022-03-22T07:23:09.566" v="1"/>
          <ac:spMkLst>
            <pc:docMk/>
            <pc:sldMk cId="2547524554" sldId="313"/>
            <ac:spMk id="4" creationId="{115BE07F-7A27-4BF0-805D-C877D92A5F46}"/>
          </ac:spMkLst>
        </pc:spChg>
      </pc:sldChg>
      <pc:sldMasterChg chg="addSp">
        <pc:chgData name="Lwin Mie Aye" userId="b41e5645-b545-4c56-ab3a-c8cb339b1142" providerId="ADAL" clId="{0FC208C8-8079-4BE7-A131-AC99CA843AF7}" dt="2022-03-22T07:23:09.566" v="1"/>
        <pc:sldMasterMkLst>
          <pc:docMk/>
          <pc:sldMasterMk cId="2289497535" sldId="2147483720"/>
        </pc:sldMasterMkLst>
        <pc:grpChg chg="add">
          <ac:chgData name="Lwin Mie Aye" userId="b41e5645-b545-4c56-ab3a-c8cb339b1142" providerId="ADAL" clId="{0FC208C8-8079-4BE7-A131-AC99CA843AF7}" dt="2022-03-22T07:23:09.566" v="1"/>
          <ac:grpSpMkLst>
            <pc:docMk/>
            <pc:sldMasterMk cId="2289497535" sldId="2147483720"/>
            <ac:grpSpMk id="10" creationId="{6B94833C-32C8-41B3-A57D-B5DDD86594C9}"/>
          </ac:grpSpMkLst>
        </pc:grpChg>
        <pc:picChg chg="add">
          <ac:chgData name="Lwin Mie Aye" userId="b41e5645-b545-4c56-ab3a-c8cb339b1142" providerId="ADAL" clId="{0FC208C8-8079-4BE7-A131-AC99CA843AF7}" dt="2022-03-22T07:23:09.566" v="1"/>
          <ac:picMkLst>
            <pc:docMk/>
            <pc:sldMasterMk cId="2289497535" sldId="2147483720"/>
            <ac:picMk id="8" creationId="{6F54074D-1821-45E2-BEF8-C201E60A5461}"/>
          </ac:picMkLst>
        </pc:picChg>
        <pc:picChg chg="add">
          <ac:chgData name="Lwin Mie Aye" userId="b41e5645-b545-4c56-ab3a-c8cb339b1142" providerId="ADAL" clId="{0FC208C8-8079-4BE7-A131-AC99CA843AF7}" dt="2022-03-22T07:23:09.566" v="1"/>
          <ac:picMkLst>
            <pc:docMk/>
            <pc:sldMasterMk cId="2289497535" sldId="2147483720"/>
            <ac:picMk id="9" creationId="{619323E6-1C67-4C01-901C-11D4940F083A}"/>
          </ac:picMkLst>
        </pc:picChg>
      </pc:sldMasterChg>
    </pc:docChg>
  </pc:docChgLst>
  <pc:docChgLst>
    <pc:chgData name="Lwin Mie Aye" userId="b41e5645-b545-4c56-ab3a-c8cb339b1142" providerId="ADAL" clId="{C306A0BC-2026-4EF3-A1FB-212E6C0E483D}"/>
    <pc:docChg chg="undo custSel modSld modMainMaster">
      <pc:chgData name="Lwin Mie Aye" userId="b41e5645-b545-4c56-ab3a-c8cb339b1142" providerId="ADAL" clId="{C306A0BC-2026-4EF3-A1FB-212E6C0E483D}" dt="2022-04-15T00:41:45.122" v="288" actId="1037"/>
      <pc:docMkLst>
        <pc:docMk/>
      </pc:docMkLst>
      <pc:sldChg chg="modSp mod">
        <pc:chgData name="Lwin Mie Aye" userId="b41e5645-b545-4c56-ab3a-c8cb339b1142" providerId="ADAL" clId="{C306A0BC-2026-4EF3-A1FB-212E6C0E483D}" dt="2022-04-15T00:33:42.014" v="148" actId="403"/>
        <pc:sldMkLst>
          <pc:docMk/>
          <pc:sldMk cId="766076504" sldId="256"/>
        </pc:sldMkLst>
        <pc:spChg chg="mod">
          <ac:chgData name="Lwin Mie Aye" userId="b41e5645-b545-4c56-ab3a-c8cb339b1142" providerId="ADAL" clId="{C306A0BC-2026-4EF3-A1FB-212E6C0E483D}" dt="2022-04-15T00:33:42.014" v="148" actId="403"/>
          <ac:spMkLst>
            <pc:docMk/>
            <pc:sldMk cId="766076504" sldId="256"/>
            <ac:spMk id="4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547489704" sldId="258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547489704" sldId="258"/>
            <ac:spMk id="819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547489704" sldId="258"/>
            <ac:spMk id="819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1512325893" sldId="259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512325893" sldId="259"/>
            <ac:spMk id="2" creationId="{00000000-0000-0000-0000-000000000000}"/>
          </ac:spMkLst>
        </pc:spChg>
      </pc:sldChg>
      <pc:sldChg chg="modSp mod">
        <pc:chgData name="Lwin Mie Aye" userId="b41e5645-b545-4c56-ab3a-c8cb339b1142" providerId="ADAL" clId="{C306A0BC-2026-4EF3-A1FB-212E6C0E483D}" dt="2022-04-15T00:39:26.325" v="178"/>
        <pc:sldMkLst>
          <pc:docMk/>
          <pc:sldMk cId="2521830222" sldId="260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21830222" sldId="260"/>
            <ac:spMk id="1024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7:26.798" v="149"/>
          <ac:spMkLst>
            <pc:docMk/>
            <pc:sldMk cId="2521830222" sldId="260"/>
            <ac:spMk id="1437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21830222" sldId="260"/>
            <ac:spMk id="20516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079768200" sldId="261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079768200" sldId="261"/>
            <ac:spMk id="1024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7:26.798" v="149"/>
          <ac:spMkLst>
            <pc:docMk/>
            <pc:sldMk cId="3079768200" sldId="261"/>
            <ac:spMk id="15398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079768200" sldId="261"/>
            <ac:spMk id="20516" creationId="{00000000-0000-0000-0000-000000000000}"/>
          </ac:spMkLst>
        </pc:spChg>
      </pc:sldChg>
      <pc:sldChg chg="modSp mod">
        <pc:chgData name="Lwin Mie Aye" userId="b41e5645-b545-4c56-ab3a-c8cb339b1142" providerId="ADAL" clId="{C306A0BC-2026-4EF3-A1FB-212E6C0E483D}" dt="2022-04-15T00:39:30.551" v="179" actId="1076"/>
        <pc:sldMkLst>
          <pc:docMk/>
          <pc:sldMk cId="3932925752" sldId="262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932925752" sldId="262"/>
            <ac:spMk id="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932925752" sldId="262"/>
            <ac:spMk id="1331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17:08.934" v="11" actId="1076"/>
          <ac:spMkLst>
            <pc:docMk/>
            <pc:sldMk cId="3932925752" sldId="262"/>
            <ac:spMk id="16390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17:14.344" v="12" actId="1076"/>
          <ac:spMkLst>
            <pc:docMk/>
            <pc:sldMk cId="3932925752" sldId="262"/>
            <ac:spMk id="16391" creationId="{00000000-0000-0000-0000-000000000000}"/>
          </ac:spMkLst>
        </pc:spChg>
        <pc:picChg chg="mod modCrop">
          <ac:chgData name="Lwin Mie Aye" userId="b41e5645-b545-4c56-ab3a-c8cb339b1142" providerId="ADAL" clId="{C306A0BC-2026-4EF3-A1FB-212E6C0E483D}" dt="2022-04-15T00:39:30.551" v="179" actId="1076"/>
          <ac:picMkLst>
            <pc:docMk/>
            <pc:sldMk cId="3932925752" sldId="262"/>
            <ac:picMk id="16388" creationId="{00000000-0000-0000-0000-000000000000}"/>
          </ac:picMkLst>
        </pc:picChg>
        <pc:picChg chg="mod">
          <ac:chgData name="Lwin Mie Aye" userId="b41e5645-b545-4c56-ab3a-c8cb339b1142" providerId="ADAL" clId="{C306A0BC-2026-4EF3-A1FB-212E6C0E483D}" dt="2022-04-15T00:17:35.311" v="16" actId="732"/>
          <ac:picMkLst>
            <pc:docMk/>
            <pc:sldMk cId="3932925752" sldId="262"/>
            <ac:picMk id="16389" creationId="{00000000-0000-0000-0000-000000000000}"/>
          </ac:picMkLst>
        </pc:pic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4240700172" sldId="263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4240700172" sldId="263"/>
            <ac:spMk id="5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4240700172" sldId="263"/>
            <ac:spMk id="11266" creationId="{00000000-0000-0000-0000-000000000000}"/>
          </ac:spMkLst>
        </pc:spChg>
        <pc:picChg chg="mod">
          <ac:chgData name="Lwin Mie Aye" userId="b41e5645-b545-4c56-ab3a-c8cb339b1142" providerId="ADAL" clId="{C306A0BC-2026-4EF3-A1FB-212E6C0E483D}" dt="2022-04-15T00:16:19.054" v="3" actId="1076"/>
          <ac:picMkLst>
            <pc:docMk/>
            <pc:sldMk cId="4240700172" sldId="263"/>
            <ac:picMk id="17412" creationId="{00000000-0000-0000-0000-000000000000}"/>
          </ac:picMkLst>
        </pc:picChg>
      </pc:sldChg>
      <pc:sldChg chg="modSp mod">
        <pc:chgData name="Lwin Mie Aye" userId="b41e5645-b545-4c56-ab3a-c8cb339b1142" providerId="ADAL" clId="{C306A0BC-2026-4EF3-A1FB-212E6C0E483D}" dt="2022-04-15T00:39:35.764" v="180" actId="1076"/>
        <pc:sldMkLst>
          <pc:docMk/>
          <pc:sldMk cId="595790467" sldId="264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595790467" sldId="264"/>
            <ac:spMk id="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595790467" sldId="264"/>
            <ac:spMk id="12290" creationId="{00000000-0000-0000-0000-000000000000}"/>
          </ac:spMkLst>
        </pc:spChg>
        <pc:picChg chg="mod">
          <ac:chgData name="Lwin Mie Aye" userId="b41e5645-b545-4c56-ab3a-c8cb339b1142" providerId="ADAL" clId="{C306A0BC-2026-4EF3-A1FB-212E6C0E483D}" dt="2022-04-15T00:39:35.764" v="180" actId="1076"/>
          <ac:picMkLst>
            <pc:docMk/>
            <pc:sldMk cId="595790467" sldId="264"/>
            <ac:picMk id="18435" creationId="{00000000-0000-0000-0000-000000000000}"/>
          </ac:picMkLst>
        </pc:pic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901515922" sldId="265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901515922" sldId="265"/>
            <ac:spMk id="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901515922" sldId="265"/>
            <ac:spMk id="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179248935" sldId="266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179248935" sldId="266"/>
            <ac:spMk id="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179248935" sldId="266"/>
            <ac:spMk id="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1781568" sldId="267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1781568" sldId="267"/>
            <ac:spMk id="15363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1781568" sldId="267"/>
            <ac:spMk id="21507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2020740359" sldId="268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020740359" sldId="268"/>
            <ac:spMk id="7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020740359" sldId="268"/>
            <ac:spMk id="14339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020740359" sldId="268"/>
            <ac:spMk id="2355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694572703" sldId="269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694572703" sldId="269"/>
            <ac:spMk id="18438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943636708" sldId="270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943636708" sldId="270"/>
            <ac:spMk id="129027" creationId="{00000000-0000-0000-0000-000000000000}"/>
          </ac:spMkLst>
        </pc:spChg>
      </pc:sldChg>
      <pc:sldChg chg="modSp mod">
        <pc:chgData name="Lwin Mie Aye" userId="b41e5645-b545-4c56-ab3a-c8cb339b1142" providerId="ADAL" clId="{C306A0BC-2026-4EF3-A1FB-212E6C0E483D}" dt="2022-04-15T00:39:48.157" v="182" actId="1076"/>
        <pc:sldMkLst>
          <pc:docMk/>
          <pc:sldMk cId="1356559465" sldId="271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356559465" sldId="271"/>
            <ac:spMk id="1027" creationId="{00000000-0000-0000-0000-000000000000}"/>
          </ac:spMkLst>
        </pc:spChg>
        <pc:graphicFrameChg chg="mod">
          <ac:chgData name="Lwin Mie Aye" userId="b41e5645-b545-4c56-ab3a-c8cb339b1142" providerId="ADAL" clId="{C306A0BC-2026-4EF3-A1FB-212E6C0E483D}" dt="2022-04-15T00:39:48.157" v="182" actId="1076"/>
          <ac:graphicFrameMkLst>
            <pc:docMk/>
            <pc:sldMk cId="1356559465" sldId="271"/>
            <ac:graphicFrameMk id="11378" creationId="{00000000-0000-0000-0000-000000000000}"/>
          </ac:graphicFrameMkLst>
        </pc:graphicFrameChg>
        <pc:graphicFrameChg chg="mod">
          <ac:chgData name="Lwin Mie Aye" userId="b41e5645-b545-4c56-ab3a-c8cb339b1142" providerId="ADAL" clId="{C306A0BC-2026-4EF3-A1FB-212E6C0E483D}" dt="2022-04-15T00:39:45.120" v="181" actId="1076"/>
          <ac:graphicFrameMkLst>
            <pc:docMk/>
            <pc:sldMk cId="1356559465" sldId="271"/>
            <ac:graphicFrameMk id="29751" creationId="{00000000-0000-0000-0000-000000000000}"/>
          </ac:graphicFrameMkLst>
        </pc:graphicFrameChg>
      </pc:sldChg>
      <pc:sldChg chg="modSp mod">
        <pc:chgData name="Lwin Mie Aye" userId="b41e5645-b545-4c56-ab3a-c8cb339b1142" providerId="ADAL" clId="{C306A0BC-2026-4EF3-A1FB-212E6C0E483D}" dt="2022-04-15T00:40:30.001" v="211" actId="1037"/>
        <pc:sldMkLst>
          <pc:docMk/>
          <pc:sldMk cId="253556218" sldId="272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3556218" sldId="272"/>
            <ac:spMk id="2051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40:20.329" v="203" actId="1076"/>
          <ac:spMkLst>
            <pc:docMk/>
            <pc:sldMk cId="253556218" sldId="272"/>
            <ac:spMk id="30731" creationId="{00000000-0000-0000-0000-000000000000}"/>
          </ac:spMkLst>
        </pc:spChg>
        <pc:graphicFrameChg chg="mod">
          <ac:chgData name="Lwin Mie Aye" userId="b41e5645-b545-4c56-ab3a-c8cb339b1142" providerId="ADAL" clId="{C306A0BC-2026-4EF3-A1FB-212E6C0E483D}" dt="2022-04-15T00:40:30.001" v="211" actId="1037"/>
          <ac:graphicFrameMkLst>
            <pc:docMk/>
            <pc:sldMk cId="253556218" sldId="272"/>
            <ac:graphicFrameMk id="30723" creationId="{00000000-0000-0000-0000-000000000000}"/>
          </ac:graphicFrameMkLst>
        </pc:graphicFrame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791872106" sldId="273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791872106" sldId="273"/>
            <ac:spMk id="19459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7:26.798" v="149"/>
          <ac:spMkLst>
            <pc:docMk/>
            <pc:sldMk cId="3791872106" sldId="273"/>
            <ac:spMk id="31747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2181071827" sldId="274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181071827" sldId="274"/>
            <ac:spMk id="18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181071827" sldId="274"/>
            <ac:spMk id="21507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181071827" sldId="274"/>
            <ac:spMk id="3379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2580262499" sldId="275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80262499" sldId="275"/>
            <ac:spMk id="21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80262499" sldId="275"/>
            <ac:spMk id="20483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80262499" sldId="275"/>
            <ac:spMk id="35843" creationId="{00000000-0000-0000-0000-000000000000}"/>
          </ac:spMkLst>
        </pc:spChg>
      </pc:sldChg>
      <pc:sldChg chg="modSp mod">
        <pc:chgData name="Lwin Mie Aye" userId="b41e5645-b545-4c56-ab3a-c8cb339b1142" providerId="ADAL" clId="{C306A0BC-2026-4EF3-A1FB-212E6C0E483D}" dt="2022-04-15T00:39:26.325" v="178"/>
        <pc:sldMkLst>
          <pc:docMk/>
          <pc:sldMk cId="1756168292" sldId="276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756168292" sldId="276"/>
            <ac:spMk id="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756168292" sldId="276"/>
            <ac:spMk id="3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756168292" sldId="276"/>
            <ac:spMk id="37892" creationId="{00000000-0000-0000-0000-000000000000}"/>
          </ac:spMkLst>
        </pc:spChg>
      </pc:sldChg>
      <pc:sldChg chg="modSp mod">
        <pc:chgData name="Lwin Mie Aye" userId="b41e5645-b545-4c56-ab3a-c8cb339b1142" providerId="ADAL" clId="{C306A0BC-2026-4EF3-A1FB-212E6C0E483D}" dt="2022-04-15T00:40:38.113" v="212" actId="1076"/>
        <pc:sldMkLst>
          <pc:docMk/>
          <pc:sldMk cId="1834013237" sldId="277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834013237" sldId="277"/>
            <ac:spMk id="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834013237" sldId="277"/>
            <ac:spMk id="3" creationId="{00000000-0000-0000-0000-000000000000}"/>
          </ac:spMkLst>
        </pc:spChg>
        <pc:picChg chg="mod">
          <ac:chgData name="Lwin Mie Aye" userId="b41e5645-b545-4c56-ab3a-c8cb339b1142" providerId="ADAL" clId="{C306A0BC-2026-4EF3-A1FB-212E6C0E483D}" dt="2022-04-15T00:40:38.113" v="212" actId="1076"/>
          <ac:picMkLst>
            <pc:docMk/>
            <pc:sldMk cId="1834013237" sldId="277"/>
            <ac:picMk id="39939" creationId="{00000000-0000-0000-0000-000000000000}"/>
          </ac:picMkLst>
        </pc:picChg>
      </pc:sldChg>
      <pc:sldChg chg="modSp mod">
        <pc:chgData name="Lwin Mie Aye" userId="b41e5645-b545-4c56-ab3a-c8cb339b1142" providerId="ADAL" clId="{C306A0BC-2026-4EF3-A1FB-212E6C0E483D}" dt="2022-04-15T00:41:45.122" v="288" actId="1037"/>
        <pc:sldMkLst>
          <pc:docMk/>
          <pc:sldMk cId="3557210775" sldId="278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557210775" sldId="278"/>
            <ac:spMk id="3075" creationId="{00000000-0000-0000-0000-000000000000}"/>
          </ac:spMkLst>
        </pc:spChg>
        <pc:graphicFrameChg chg="mod">
          <ac:chgData name="Lwin Mie Aye" userId="b41e5645-b545-4c56-ab3a-c8cb339b1142" providerId="ADAL" clId="{C306A0BC-2026-4EF3-A1FB-212E6C0E483D}" dt="2022-04-15T00:41:45.122" v="288" actId="1037"/>
          <ac:graphicFrameMkLst>
            <pc:docMk/>
            <pc:sldMk cId="3557210775" sldId="278"/>
            <ac:graphicFrameMk id="41987" creationId="{00000000-0000-0000-0000-000000000000}"/>
          </ac:graphicFrameMkLst>
        </pc:graphicFrame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449728546" sldId="279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449728546" sldId="279"/>
            <ac:spMk id="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449728546" sldId="279"/>
            <ac:spMk id="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449728546" sldId="279"/>
            <ac:spMk id="4403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427968831" sldId="280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427968831" sldId="280"/>
            <ac:spMk id="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427968831" sldId="280"/>
            <ac:spMk id="3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427968831" sldId="280"/>
            <ac:spMk id="45060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85897423" sldId="281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85897423" sldId="281"/>
            <ac:spMk id="3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85897423" sldId="281"/>
            <ac:spMk id="28674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1214676249" sldId="282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214676249" sldId="282"/>
            <ac:spMk id="3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1214676249" sldId="282"/>
            <ac:spMk id="29698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3436952638" sldId="283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436952638" sldId="283"/>
            <ac:spMk id="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436952638" sldId="283"/>
            <ac:spMk id="4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3436952638" sldId="283"/>
            <ac:spMk id="48132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2800669856" sldId="284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800669856" sldId="284"/>
            <ac:spMk id="30722" creationId="{00000000-0000-0000-0000-00000000000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800669856" sldId="284"/>
            <ac:spMk id="49155" creationId="{00000000-0000-0000-0000-000000000000}"/>
          </ac:spMkLst>
        </pc:spChg>
      </pc:sldChg>
      <pc:sldChg chg="modSp">
        <pc:chgData name="Lwin Mie Aye" userId="b41e5645-b545-4c56-ab3a-c8cb339b1142" providerId="ADAL" clId="{C306A0BC-2026-4EF3-A1FB-212E6C0E483D}" dt="2022-04-15T00:39:26.325" v="178"/>
        <pc:sldMkLst>
          <pc:docMk/>
          <pc:sldMk cId="2958193842" sldId="312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958193842" sldId="312"/>
            <ac:spMk id="3" creationId="{0FB1C2FF-E1D7-449D-A777-364F47669522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958193842" sldId="312"/>
            <ac:spMk id="4" creationId="{B69EA760-2B85-479D-9D75-B22A66D1C501}"/>
          </ac:spMkLst>
        </pc:spChg>
      </pc:sldChg>
      <pc:sldChg chg="addSp delSp modSp mod setBg delDesignElem">
        <pc:chgData name="Lwin Mie Aye" userId="b41e5645-b545-4c56-ab3a-c8cb339b1142" providerId="ADAL" clId="{C306A0BC-2026-4EF3-A1FB-212E6C0E483D}" dt="2022-04-15T00:39:26.325" v="178"/>
        <pc:sldMkLst>
          <pc:docMk/>
          <pc:sldMk cId="2547524554" sldId="313"/>
        </pc:sldMkLst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47524554" sldId="313"/>
            <ac:spMk id="2" creationId="{37C26C3C-99F6-479F-849C-59EFB0C632A7}"/>
          </ac:spMkLst>
        </pc:spChg>
        <pc:spChg chg="add del mod">
          <ac:chgData name="Lwin Mie Aye" userId="b41e5645-b545-4c56-ab3a-c8cb339b1142" providerId="ADAL" clId="{C306A0BC-2026-4EF3-A1FB-212E6C0E483D}" dt="2022-04-15T00:39:26.325" v="178"/>
          <ac:spMkLst>
            <pc:docMk/>
            <pc:sldMk cId="2547524554" sldId="313"/>
            <ac:spMk id="3" creationId="{59F6A947-3BA7-4FDE-B36A-F9008E7A1670}"/>
          </ac:spMkLst>
        </pc:spChg>
        <pc:spChg chg="mod">
          <ac:chgData name="Lwin Mie Aye" userId="b41e5645-b545-4c56-ab3a-c8cb339b1142" providerId="ADAL" clId="{C306A0BC-2026-4EF3-A1FB-212E6C0E483D}" dt="2022-04-15T00:39:26.325" v="178"/>
          <ac:spMkLst>
            <pc:docMk/>
            <pc:sldMk cId="2547524554" sldId="313"/>
            <ac:spMk id="4" creationId="{115BE07F-7A27-4BF0-805D-C877D92A5F46}"/>
          </ac:spMkLst>
        </pc:spChg>
        <pc:spChg chg="add del">
          <ac:chgData name="Lwin Mie Aye" userId="b41e5645-b545-4c56-ab3a-c8cb339b1142" providerId="ADAL" clId="{C306A0BC-2026-4EF3-A1FB-212E6C0E483D}" dt="2022-04-15T00:38:57.922" v="173" actId="26606"/>
          <ac:spMkLst>
            <pc:docMk/>
            <pc:sldMk cId="2547524554" sldId="313"/>
            <ac:spMk id="10" creationId="{3A5B4632-C963-4296-86F0-79AA9EA5AE98}"/>
          </ac:spMkLst>
        </pc:spChg>
        <pc:graphicFrameChg chg="add del">
          <ac:chgData name="Lwin Mie Aye" userId="b41e5645-b545-4c56-ab3a-c8cb339b1142" providerId="ADAL" clId="{C306A0BC-2026-4EF3-A1FB-212E6C0E483D}" dt="2022-04-15T00:38:57.922" v="173" actId="26606"/>
          <ac:graphicFrameMkLst>
            <pc:docMk/>
            <pc:sldMk cId="2547524554" sldId="313"/>
            <ac:graphicFrameMk id="6" creationId="{6B6C5963-5CA1-5038-D0A1-845A28A1DB64}"/>
          </ac:graphicFrameMkLst>
        </pc:graphicFrameChg>
      </pc:sldChg>
      <pc:sldMasterChg chg="addSp modSldLayout">
        <pc:chgData name="Lwin Mie Aye" userId="b41e5645-b545-4c56-ab3a-c8cb339b1142" providerId="ADAL" clId="{C306A0BC-2026-4EF3-A1FB-212E6C0E483D}" dt="2022-04-15T00:37:46.030" v="152"/>
        <pc:sldMasterMkLst>
          <pc:docMk/>
          <pc:sldMasterMk cId="2262900775" sldId="2147483733"/>
        </pc:sldMasterMkLst>
        <pc:grpChg chg="add">
          <ac:chgData name="Lwin Mie Aye" userId="b41e5645-b545-4c56-ab3a-c8cb339b1142" providerId="ADAL" clId="{C306A0BC-2026-4EF3-A1FB-212E6C0E483D}" dt="2022-04-15T00:37:46.030" v="152"/>
          <ac:grpSpMkLst>
            <pc:docMk/>
            <pc:sldMasterMk cId="2262900775" sldId="2147483733"/>
            <ac:grpSpMk id="9" creationId="{1FC86B9D-E021-461F-B393-0E43B5E3E163}"/>
          </ac:grpSpMkLst>
        </pc:grpChg>
        <pc:picChg chg="add">
          <ac:chgData name="Lwin Mie Aye" userId="b41e5645-b545-4c56-ab3a-c8cb339b1142" providerId="ADAL" clId="{C306A0BC-2026-4EF3-A1FB-212E6C0E483D}" dt="2022-04-15T00:37:46.030" v="152"/>
          <ac:picMkLst>
            <pc:docMk/>
            <pc:sldMasterMk cId="2262900775" sldId="2147483733"/>
            <ac:picMk id="7" creationId="{D8A6D496-5E13-42B7-8444-F94747016590}"/>
          </ac:picMkLst>
        </pc:picChg>
        <pc:picChg chg="add">
          <ac:chgData name="Lwin Mie Aye" userId="b41e5645-b545-4c56-ab3a-c8cb339b1142" providerId="ADAL" clId="{C306A0BC-2026-4EF3-A1FB-212E6C0E483D}" dt="2022-04-15T00:37:46.030" v="152"/>
          <ac:picMkLst>
            <pc:docMk/>
            <pc:sldMasterMk cId="2262900775" sldId="2147483733"/>
            <ac:picMk id="8" creationId="{718AAB17-03D8-41FF-A435-B3C2ACCA6F65}"/>
          </ac:picMkLst>
        </pc:picChg>
        <pc:sldLayoutChg chg="delSp">
          <pc:chgData name="Lwin Mie Aye" userId="b41e5645-b545-4c56-ab3a-c8cb339b1142" providerId="ADAL" clId="{C306A0BC-2026-4EF3-A1FB-212E6C0E483D}" dt="2022-04-15T00:37:46.030" v="152"/>
          <pc:sldLayoutMkLst>
            <pc:docMk/>
            <pc:sldMasterMk cId="2262900775" sldId="2147483733"/>
            <pc:sldLayoutMk cId="806445134" sldId="2147483745"/>
          </pc:sldLayoutMkLst>
          <pc:picChg chg="del">
            <ac:chgData name="Lwin Mie Aye" userId="b41e5645-b545-4c56-ab3a-c8cb339b1142" providerId="ADAL" clId="{C306A0BC-2026-4EF3-A1FB-212E6C0E483D}" dt="2022-04-15T00:37:46.030" v="152"/>
            <ac:picMkLst>
              <pc:docMk/>
              <pc:sldMasterMk cId="2262900775" sldId="2147483733"/>
              <pc:sldLayoutMk cId="806445134" sldId="2147483745"/>
              <ac:picMk id="7" creationId="{04B51D13-A3A3-4CC8-8801-18B013A44CF3}"/>
            </ac:picMkLst>
          </pc:picChg>
          <pc:cxnChg chg="del">
            <ac:chgData name="Lwin Mie Aye" userId="b41e5645-b545-4c56-ab3a-c8cb339b1142" providerId="ADAL" clId="{C306A0BC-2026-4EF3-A1FB-212E6C0E483D}" dt="2022-04-15T00:37:46.030" v="152"/>
            <ac:cxnSpMkLst>
              <pc:docMk/>
              <pc:sldMasterMk cId="2262900775" sldId="2147483733"/>
              <pc:sldLayoutMk cId="806445134" sldId="2147483745"/>
              <ac:cxnSpMk id="9" creationId="{87C20A45-2A80-43F1-A590-C308760AD5D4}"/>
            </ac:cxnSpMkLst>
          </pc:cxnChg>
        </pc:sldLayoutChg>
      </pc:sldMasterChg>
      <pc:sldMasterChg chg="addSp">
        <pc:chgData name="Lwin Mie Aye" userId="b41e5645-b545-4c56-ab3a-c8cb339b1142" providerId="ADAL" clId="{C306A0BC-2026-4EF3-A1FB-212E6C0E483D}" dt="2022-04-15T00:39:19.907" v="174"/>
        <pc:sldMasterMkLst>
          <pc:docMk/>
          <pc:sldMasterMk cId="2473147615" sldId="2147483747"/>
        </pc:sldMasterMkLst>
        <pc:grpChg chg="add">
          <ac:chgData name="Lwin Mie Aye" userId="b41e5645-b545-4c56-ab3a-c8cb339b1142" providerId="ADAL" clId="{C306A0BC-2026-4EF3-A1FB-212E6C0E483D}" dt="2022-04-15T00:39:19.907" v="174"/>
          <ac:grpSpMkLst>
            <pc:docMk/>
            <pc:sldMasterMk cId="2473147615" sldId="2147483747"/>
            <ac:grpSpMk id="10" creationId="{0E3A93DA-3FF8-4F05-BC5F-522A2D64CD13}"/>
          </ac:grpSpMkLst>
        </pc:grpChg>
        <pc:picChg chg="add">
          <ac:chgData name="Lwin Mie Aye" userId="b41e5645-b545-4c56-ab3a-c8cb339b1142" providerId="ADAL" clId="{C306A0BC-2026-4EF3-A1FB-212E6C0E483D}" dt="2022-04-15T00:39:19.907" v="174"/>
          <ac:picMkLst>
            <pc:docMk/>
            <pc:sldMasterMk cId="2473147615" sldId="2147483747"/>
            <ac:picMk id="8" creationId="{EE1F1F93-7234-4C1F-8E12-96A186BB754A}"/>
          </ac:picMkLst>
        </pc:picChg>
        <pc:picChg chg="add">
          <ac:chgData name="Lwin Mie Aye" userId="b41e5645-b545-4c56-ab3a-c8cb339b1142" providerId="ADAL" clId="{C306A0BC-2026-4EF3-A1FB-212E6C0E483D}" dt="2022-04-15T00:39:19.907" v="174"/>
          <ac:picMkLst>
            <pc:docMk/>
            <pc:sldMasterMk cId="2473147615" sldId="2147483747"/>
            <ac:picMk id="9" creationId="{BE77EED2-F218-47BB-BF83-B8B65966E013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7:54.743" v="157"/>
        <pc:sldMasterMkLst>
          <pc:docMk/>
          <pc:sldMasterMk cId="3845660756" sldId="2147483747"/>
        </pc:sldMasterMkLst>
        <pc:grpChg chg="add">
          <ac:chgData name="Lwin Mie Aye" userId="b41e5645-b545-4c56-ab3a-c8cb339b1142" providerId="ADAL" clId="{C306A0BC-2026-4EF3-A1FB-212E6C0E483D}" dt="2022-04-15T00:37:54.743" v="157"/>
          <ac:grpSpMkLst>
            <pc:docMk/>
            <pc:sldMasterMk cId="3845660756" sldId="2147483747"/>
            <ac:grpSpMk id="9" creationId="{656F8A11-BEEA-467E-B706-C0C8B721FAF0}"/>
          </ac:grpSpMkLst>
        </pc:grpChg>
        <pc:picChg chg="add">
          <ac:chgData name="Lwin Mie Aye" userId="b41e5645-b545-4c56-ab3a-c8cb339b1142" providerId="ADAL" clId="{C306A0BC-2026-4EF3-A1FB-212E6C0E483D}" dt="2022-04-15T00:37:54.743" v="157"/>
          <ac:picMkLst>
            <pc:docMk/>
            <pc:sldMasterMk cId="3845660756" sldId="2147483747"/>
            <ac:picMk id="7" creationId="{63EFA6A3-37CB-431F-84D4-01C52B007420}"/>
          </ac:picMkLst>
        </pc:picChg>
        <pc:picChg chg="add">
          <ac:chgData name="Lwin Mie Aye" userId="b41e5645-b545-4c56-ab3a-c8cb339b1142" providerId="ADAL" clId="{C306A0BC-2026-4EF3-A1FB-212E6C0E483D}" dt="2022-04-15T00:37:54.743" v="157"/>
          <ac:picMkLst>
            <pc:docMk/>
            <pc:sldMasterMk cId="3845660756" sldId="2147483747"/>
            <ac:picMk id="8" creationId="{AEA66965-00C3-499E-9796-7A3FE532DFE6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7:57.313" v="158"/>
        <pc:sldMasterMkLst>
          <pc:docMk/>
          <pc:sldMasterMk cId="2237542138" sldId="2147483761"/>
        </pc:sldMasterMkLst>
        <pc:grpChg chg="add">
          <ac:chgData name="Lwin Mie Aye" userId="b41e5645-b545-4c56-ab3a-c8cb339b1142" providerId="ADAL" clId="{C306A0BC-2026-4EF3-A1FB-212E6C0E483D}" dt="2022-04-15T00:37:57.313" v="158"/>
          <ac:grpSpMkLst>
            <pc:docMk/>
            <pc:sldMasterMk cId="2237542138" sldId="2147483761"/>
            <ac:grpSpMk id="9" creationId="{C0C1A318-1047-43A3-8627-E481BC41B42D}"/>
          </ac:grpSpMkLst>
        </pc:grpChg>
        <pc:picChg chg="add">
          <ac:chgData name="Lwin Mie Aye" userId="b41e5645-b545-4c56-ab3a-c8cb339b1142" providerId="ADAL" clId="{C306A0BC-2026-4EF3-A1FB-212E6C0E483D}" dt="2022-04-15T00:37:57.313" v="158"/>
          <ac:picMkLst>
            <pc:docMk/>
            <pc:sldMasterMk cId="2237542138" sldId="2147483761"/>
            <ac:picMk id="7" creationId="{7375F07C-4506-4570-B1A0-0BDD12884893}"/>
          </ac:picMkLst>
        </pc:picChg>
        <pc:picChg chg="add">
          <ac:chgData name="Lwin Mie Aye" userId="b41e5645-b545-4c56-ab3a-c8cb339b1142" providerId="ADAL" clId="{C306A0BC-2026-4EF3-A1FB-212E6C0E483D}" dt="2022-04-15T00:37:57.313" v="158"/>
          <ac:picMkLst>
            <pc:docMk/>
            <pc:sldMasterMk cId="2237542138" sldId="2147483761"/>
            <ac:picMk id="8" creationId="{9CDB722F-22A2-464C-A858-9143D25C4121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8:03.843" v="159"/>
        <pc:sldMasterMkLst>
          <pc:docMk/>
          <pc:sldMasterMk cId="4293326699" sldId="2147483775"/>
        </pc:sldMasterMkLst>
        <pc:grpChg chg="add">
          <ac:chgData name="Lwin Mie Aye" userId="b41e5645-b545-4c56-ab3a-c8cb339b1142" providerId="ADAL" clId="{C306A0BC-2026-4EF3-A1FB-212E6C0E483D}" dt="2022-04-15T00:38:03.843" v="159"/>
          <ac:grpSpMkLst>
            <pc:docMk/>
            <pc:sldMasterMk cId="4293326699" sldId="2147483775"/>
            <ac:grpSpMk id="9" creationId="{CC95FB7D-295C-4166-8C43-52DD05CDE9BA}"/>
          </ac:grpSpMkLst>
        </pc:grpChg>
        <pc:picChg chg="add">
          <ac:chgData name="Lwin Mie Aye" userId="b41e5645-b545-4c56-ab3a-c8cb339b1142" providerId="ADAL" clId="{C306A0BC-2026-4EF3-A1FB-212E6C0E483D}" dt="2022-04-15T00:38:03.843" v="159"/>
          <ac:picMkLst>
            <pc:docMk/>
            <pc:sldMasterMk cId="4293326699" sldId="2147483775"/>
            <ac:picMk id="7" creationId="{1F633514-7F97-4D83-8EC8-C57C2AFFF128}"/>
          </ac:picMkLst>
        </pc:picChg>
        <pc:picChg chg="add">
          <ac:chgData name="Lwin Mie Aye" userId="b41e5645-b545-4c56-ab3a-c8cb339b1142" providerId="ADAL" clId="{C306A0BC-2026-4EF3-A1FB-212E6C0E483D}" dt="2022-04-15T00:38:03.843" v="159"/>
          <ac:picMkLst>
            <pc:docMk/>
            <pc:sldMasterMk cId="4293326699" sldId="2147483775"/>
            <ac:picMk id="8" creationId="{D315ED71-DD94-4039-B4C8-1A1CB94219B9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8:06.811" v="160"/>
        <pc:sldMasterMkLst>
          <pc:docMk/>
          <pc:sldMasterMk cId="150206030" sldId="2147483789"/>
        </pc:sldMasterMkLst>
        <pc:grpChg chg="add">
          <ac:chgData name="Lwin Mie Aye" userId="b41e5645-b545-4c56-ab3a-c8cb339b1142" providerId="ADAL" clId="{C306A0BC-2026-4EF3-A1FB-212E6C0E483D}" dt="2022-04-15T00:38:06.811" v="160"/>
          <ac:grpSpMkLst>
            <pc:docMk/>
            <pc:sldMasterMk cId="150206030" sldId="2147483789"/>
            <ac:grpSpMk id="9" creationId="{E7E84D96-5670-4A7D-93EF-4B7D1FA80900}"/>
          </ac:grpSpMkLst>
        </pc:grpChg>
        <pc:picChg chg="add">
          <ac:chgData name="Lwin Mie Aye" userId="b41e5645-b545-4c56-ab3a-c8cb339b1142" providerId="ADAL" clId="{C306A0BC-2026-4EF3-A1FB-212E6C0E483D}" dt="2022-04-15T00:38:06.811" v="160"/>
          <ac:picMkLst>
            <pc:docMk/>
            <pc:sldMasterMk cId="150206030" sldId="2147483789"/>
            <ac:picMk id="7" creationId="{15F339C9-DA1A-457C-B770-1D598B00A313}"/>
          </ac:picMkLst>
        </pc:picChg>
        <pc:picChg chg="add">
          <ac:chgData name="Lwin Mie Aye" userId="b41e5645-b545-4c56-ab3a-c8cb339b1142" providerId="ADAL" clId="{C306A0BC-2026-4EF3-A1FB-212E6C0E483D}" dt="2022-04-15T00:38:06.811" v="160"/>
          <ac:picMkLst>
            <pc:docMk/>
            <pc:sldMasterMk cId="150206030" sldId="2147483789"/>
            <ac:picMk id="8" creationId="{179B8265-6F3A-4D60-AE41-A1D2052E575C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8:14.201" v="161"/>
        <pc:sldMasterMkLst>
          <pc:docMk/>
          <pc:sldMasterMk cId="2640167179" sldId="2147483803"/>
        </pc:sldMasterMkLst>
        <pc:grpChg chg="add">
          <ac:chgData name="Lwin Mie Aye" userId="b41e5645-b545-4c56-ab3a-c8cb339b1142" providerId="ADAL" clId="{C306A0BC-2026-4EF3-A1FB-212E6C0E483D}" dt="2022-04-15T00:38:14.201" v="161"/>
          <ac:grpSpMkLst>
            <pc:docMk/>
            <pc:sldMasterMk cId="2640167179" sldId="2147483803"/>
            <ac:grpSpMk id="9" creationId="{2BE2A4A6-0B2E-4A31-8FB3-62A21F25DBF3}"/>
          </ac:grpSpMkLst>
        </pc:grpChg>
        <pc:picChg chg="add">
          <ac:chgData name="Lwin Mie Aye" userId="b41e5645-b545-4c56-ab3a-c8cb339b1142" providerId="ADAL" clId="{C306A0BC-2026-4EF3-A1FB-212E6C0E483D}" dt="2022-04-15T00:38:14.201" v="161"/>
          <ac:picMkLst>
            <pc:docMk/>
            <pc:sldMasterMk cId="2640167179" sldId="2147483803"/>
            <ac:picMk id="7" creationId="{9CF23AB8-83A0-4B50-A987-56F36AFEE191}"/>
          </ac:picMkLst>
        </pc:picChg>
        <pc:picChg chg="add">
          <ac:chgData name="Lwin Mie Aye" userId="b41e5645-b545-4c56-ab3a-c8cb339b1142" providerId="ADAL" clId="{C306A0BC-2026-4EF3-A1FB-212E6C0E483D}" dt="2022-04-15T00:38:14.201" v="161"/>
          <ac:picMkLst>
            <pc:docMk/>
            <pc:sldMasterMk cId="2640167179" sldId="2147483803"/>
            <ac:picMk id="8" creationId="{2A51B20E-6027-4AEB-BB88-CB9C2E0598C8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8:18.085" v="162"/>
        <pc:sldMasterMkLst>
          <pc:docMk/>
          <pc:sldMasterMk cId="933688831" sldId="2147483817"/>
        </pc:sldMasterMkLst>
        <pc:grpChg chg="add">
          <ac:chgData name="Lwin Mie Aye" userId="b41e5645-b545-4c56-ab3a-c8cb339b1142" providerId="ADAL" clId="{C306A0BC-2026-4EF3-A1FB-212E6C0E483D}" dt="2022-04-15T00:38:18.085" v="162"/>
          <ac:grpSpMkLst>
            <pc:docMk/>
            <pc:sldMasterMk cId="933688831" sldId="2147483817"/>
            <ac:grpSpMk id="9" creationId="{613DC3A8-2D11-4D8E-B619-53AD1B4E09DD}"/>
          </ac:grpSpMkLst>
        </pc:grpChg>
        <pc:picChg chg="add">
          <ac:chgData name="Lwin Mie Aye" userId="b41e5645-b545-4c56-ab3a-c8cb339b1142" providerId="ADAL" clId="{C306A0BC-2026-4EF3-A1FB-212E6C0E483D}" dt="2022-04-15T00:38:18.085" v="162"/>
          <ac:picMkLst>
            <pc:docMk/>
            <pc:sldMasterMk cId="933688831" sldId="2147483817"/>
            <ac:picMk id="7" creationId="{A19F54C0-7287-4766-BB77-22CBD956D807}"/>
          </ac:picMkLst>
        </pc:picChg>
        <pc:picChg chg="add">
          <ac:chgData name="Lwin Mie Aye" userId="b41e5645-b545-4c56-ab3a-c8cb339b1142" providerId="ADAL" clId="{C306A0BC-2026-4EF3-A1FB-212E6C0E483D}" dt="2022-04-15T00:38:18.085" v="162"/>
          <ac:picMkLst>
            <pc:docMk/>
            <pc:sldMasterMk cId="933688831" sldId="2147483817"/>
            <ac:picMk id="8" creationId="{665926A4-72C1-4CE6-80D3-305DEE6525E9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8:21.349" v="163"/>
        <pc:sldMasterMkLst>
          <pc:docMk/>
          <pc:sldMasterMk cId="987835751" sldId="2147483831"/>
        </pc:sldMasterMkLst>
        <pc:grpChg chg="add">
          <ac:chgData name="Lwin Mie Aye" userId="b41e5645-b545-4c56-ab3a-c8cb339b1142" providerId="ADAL" clId="{C306A0BC-2026-4EF3-A1FB-212E6C0E483D}" dt="2022-04-15T00:38:21.349" v="163"/>
          <ac:grpSpMkLst>
            <pc:docMk/>
            <pc:sldMasterMk cId="987835751" sldId="2147483831"/>
            <ac:grpSpMk id="9" creationId="{217A7D89-F3A0-471D-BD55-876528E756D0}"/>
          </ac:grpSpMkLst>
        </pc:grpChg>
        <pc:picChg chg="add">
          <ac:chgData name="Lwin Mie Aye" userId="b41e5645-b545-4c56-ab3a-c8cb339b1142" providerId="ADAL" clId="{C306A0BC-2026-4EF3-A1FB-212E6C0E483D}" dt="2022-04-15T00:38:21.349" v="163"/>
          <ac:picMkLst>
            <pc:docMk/>
            <pc:sldMasterMk cId="987835751" sldId="2147483831"/>
            <ac:picMk id="7" creationId="{4C099E7D-6476-4AF3-9550-343C96E2A405}"/>
          </ac:picMkLst>
        </pc:picChg>
        <pc:picChg chg="add">
          <ac:chgData name="Lwin Mie Aye" userId="b41e5645-b545-4c56-ab3a-c8cb339b1142" providerId="ADAL" clId="{C306A0BC-2026-4EF3-A1FB-212E6C0E483D}" dt="2022-04-15T00:38:21.349" v="163"/>
          <ac:picMkLst>
            <pc:docMk/>
            <pc:sldMasterMk cId="987835751" sldId="2147483831"/>
            <ac:picMk id="8" creationId="{B11D0169-EF0F-43F5-9B08-BDD43DCCA35E}"/>
          </ac:picMkLst>
        </pc:picChg>
      </pc:sldMasterChg>
      <pc:sldMasterChg chg="addSp">
        <pc:chgData name="Lwin Mie Aye" userId="b41e5645-b545-4c56-ab3a-c8cb339b1142" providerId="ADAL" clId="{C306A0BC-2026-4EF3-A1FB-212E6C0E483D}" dt="2022-04-15T00:38:23.231" v="164"/>
        <pc:sldMasterMkLst>
          <pc:docMk/>
          <pc:sldMasterMk cId="2151201682" sldId="2147483845"/>
        </pc:sldMasterMkLst>
        <pc:grpChg chg="add">
          <ac:chgData name="Lwin Mie Aye" userId="b41e5645-b545-4c56-ab3a-c8cb339b1142" providerId="ADAL" clId="{C306A0BC-2026-4EF3-A1FB-212E6C0E483D}" dt="2022-04-15T00:38:23.231" v="164"/>
          <ac:grpSpMkLst>
            <pc:docMk/>
            <pc:sldMasterMk cId="2151201682" sldId="2147483845"/>
            <ac:grpSpMk id="9" creationId="{A649AFFC-C939-4E87-A8A9-9ACB99E5C37C}"/>
          </ac:grpSpMkLst>
        </pc:grpChg>
        <pc:picChg chg="add">
          <ac:chgData name="Lwin Mie Aye" userId="b41e5645-b545-4c56-ab3a-c8cb339b1142" providerId="ADAL" clId="{C306A0BC-2026-4EF3-A1FB-212E6C0E483D}" dt="2022-04-15T00:38:23.231" v="164"/>
          <ac:picMkLst>
            <pc:docMk/>
            <pc:sldMasterMk cId="2151201682" sldId="2147483845"/>
            <ac:picMk id="7" creationId="{D54F8497-73FC-44CE-B7C9-7515CF8C8405}"/>
          </ac:picMkLst>
        </pc:picChg>
        <pc:picChg chg="add">
          <ac:chgData name="Lwin Mie Aye" userId="b41e5645-b545-4c56-ab3a-c8cb339b1142" providerId="ADAL" clId="{C306A0BC-2026-4EF3-A1FB-212E6C0E483D}" dt="2022-04-15T00:38:23.231" v="164"/>
          <ac:picMkLst>
            <pc:docMk/>
            <pc:sldMasterMk cId="2151201682" sldId="2147483845"/>
            <ac:picMk id="8" creationId="{DB66FD9F-DC78-40B8-82CC-27EBBF788E45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28FEC-59CC-4178-8DDA-5E8A7A80B336}" type="datetimeFigureOut">
              <a:rPr lang="en-MY" smtClean="0"/>
              <a:t>15/4/2022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4C32B-1D7B-4383-BB76-69F04CD5A89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288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082E80-AD22-4630-B93E-7EB992FBE34C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68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678542-CDBC-44BB-9647-8A092E7D5F8C}" type="slidenum">
              <a:rPr lang="en-MY" altLang="en-US" smtClean="0">
                <a:latin typeface="Calibri" panose="020F0502020204030204" pitchFamily="34" charset="0"/>
              </a:rPr>
              <a:pPr/>
              <a:t>23</a:t>
            </a:fld>
            <a:endParaRPr lang="en-MY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5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B0469-AFC6-4A90-81DB-4B9FD52C0348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872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0FE863-D2A1-49F9-863A-B3B759B19F65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02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C599EB-5090-4271-A947-9C6F5563A1C6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00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C0ED36-2634-43AD-B121-86E361050DC6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108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59A5D1-D0A4-4CE0-ABBB-483EADC88EF2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5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111721-00E7-4AB7-BC6F-2FBBCB81D223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91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D91E30-EB43-4804-BC07-AAAF79DD0737}" type="slidenum">
              <a:rPr lang="en-MY" altLang="en-US" smtClean="0">
                <a:latin typeface="Calibri" panose="020F0502020204030204" pitchFamily="34" charset="0"/>
              </a:rPr>
              <a:pPr/>
              <a:t>21</a:t>
            </a:fld>
            <a:endParaRPr lang="en-MY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2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BA9B27-630B-4D79-8294-02F483172E54}" type="slidenum">
              <a:rPr lang="en-MY" altLang="en-US" smtClean="0">
                <a:latin typeface="Calibri" panose="020F0502020204030204" pitchFamily="34" charset="0"/>
              </a:rPr>
              <a:pPr/>
              <a:t>22</a:t>
            </a:fld>
            <a:endParaRPr lang="en-MY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786E-99BE-4F2E-8AD7-E6AE199AD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30C94-4E8B-47C8-9F9D-DBED68EFE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B4D34-077D-4BCF-AE1B-EC2C0A4F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BB3C-BF4D-4EE2-9502-344E03F4CCBB}" type="datetimeFigureOut">
              <a:rPr lang="en-MY" smtClean="0"/>
              <a:t>15/4/2022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07EF-0AE7-46EB-9DBF-DCC5A422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7FDE1-DCBF-4F6D-A0FA-C9A49592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CC6D-9CDA-4DF7-B3AB-424FD8FF907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94748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9189-A502-4688-ACD2-19CAF864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8F398-E740-487B-B27F-774C0D732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2DEA5-D27F-4CCB-A1F9-0B6C626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AEFBE-C242-4832-B615-593780CA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1B7E-8034-44D1-98AF-327D089F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75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C0A1A-23FB-45AB-A3ED-F53B4D3AB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CDD45-30EF-45BF-98B2-3AF89A1ED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D7A6-F2CA-4552-8998-E411D477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01AAC-1DB5-4408-9188-DEB3F07D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7793E-F6FE-4BA4-9D1D-4C02DFD7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88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7166-2593-4F2C-8B2A-C5D7A65E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36" y="2005263"/>
            <a:ext cx="7189705" cy="2021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E6456-3376-4AFD-8C7A-594C5656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0C36-1FAC-4014-AD35-B091F801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A53CA-15C8-4DEB-A2EF-DDA30739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51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683657" y="2670630"/>
            <a:ext cx="812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15E85"/>
                </a:solidFill>
              </a:rPr>
              <a:t>THANK YOU</a:t>
            </a:r>
            <a:endParaRPr lang="en-GB" sz="6000" b="1" dirty="0">
              <a:solidFill>
                <a:srgbClr val="015E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bg>
      <p:bgPr>
        <a:solidFill>
          <a:srgbClr val="005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276589" y="2237655"/>
            <a:ext cx="7455867" cy="1885348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Presentation Title Here</a:t>
            </a:r>
            <a:br>
              <a:rPr lang="en-US" dirty="0"/>
            </a:br>
            <a:r>
              <a:rPr lang="en-US" dirty="0"/>
              <a:t>(Font: Calibri | Font Size: 40 pts)</a:t>
            </a:r>
            <a:br>
              <a:rPr lang="en-US" dirty="0"/>
            </a:br>
            <a:r>
              <a:rPr lang="en-US" dirty="0"/>
              <a:t>Maximum 3 lines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1182" y="2237655"/>
            <a:ext cx="3305913" cy="1885348"/>
            <a:chOff x="661181" y="2237655"/>
            <a:chExt cx="3305913" cy="18853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81" y="2367786"/>
              <a:ext cx="2996419" cy="148052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3967094" y="2237655"/>
              <a:ext cx="0" cy="188534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 userDrawn="1"/>
        </p:nvSpPr>
        <p:spPr>
          <a:xfrm flipV="1">
            <a:off x="0" y="6662056"/>
            <a:ext cx="12192000" cy="68942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51369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3830" y="1881858"/>
            <a:ext cx="10508149" cy="3021219"/>
          </a:xfrm>
        </p:spPr>
        <p:txBody>
          <a:bodyPr/>
          <a:lstStyle>
            <a:lvl1pPr>
              <a:defRPr sz="6000" baseline="0">
                <a:solidFill>
                  <a:srgbClr val="005D83"/>
                </a:solidFill>
                <a:latin typeface="+mn-lt"/>
              </a:defRPr>
            </a:lvl1pPr>
          </a:lstStyle>
          <a:p>
            <a:r>
              <a:rPr lang="en-US" dirty="0"/>
              <a:t>Presentation Title Here</a:t>
            </a:r>
            <a:br>
              <a:rPr lang="en-US" dirty="0"/>
            </a:br>
            <a:r>
              <a:rPr lang="en-US" dirty="0"/>
              <a:t>(Font: Calibri | Font Size: 60 </a:t>
            </a:r>
            <a:r>
              <a:rPr lang="en-US" dirty="0" err="1"/>
              <a:t>pts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Maximum 3 lines</a:t>
            </a:r>
          </a:p>
        </p:txBody>
      </p:sp>
    </p:spTree>
    <p:extLst>
      <p:ext uri="{BB962C8B-B14F-4D97-AF65-F5344CB8AC3E}">
        <p14:creationId xmlns:p14="http://schemas.microsoft.com/office/powerpoint/2010/main" val="204930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830" y="242243"/>
            <a:ext cx="10508149" cy="1223700"/>
          </a:xfr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830" y="1827627"/>
            <a:ext cx="1050814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34583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EB265ED-E1C0-47B9-BA6D-A1AA3804AC85}" type="datetime1">
              <a:rPr lang="en-MY" smtClean="0"/>
              <a:t>15/4/2022</a:t>
            </a:fld>
            <a:endParaRPr lang="en-MY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963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555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1685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05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09" y="6123083"/>
            <a:ext cx="1143263" cy="56488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3830" y="242243"/>
            <a:ext cx="10508149" cy="12237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 (White text)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830" y="1827627"/>
            <a:ext cx="1050814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84" y="185740"/>
            <a:ext cx="913293" cy="644785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-11016" y="6766392"/>
            <a:ext cx="12205597" cy="100584"/>
            <a:chOff x="-3894" y="3848095"/>
            <a:chExt cx="12205597" cy="100584"/>
          </a:xfrm>
        </p:grpSpPr>
        <p:sp>
          <p:nvSpPr>
            <p:cNvPr id="18" name="Shape 10"/>
            <p:cNvSpPr/>
            <p:nvPr/>
          </p:nvSpPr>
          <p:spPr>
            <a:xfrm>
              <a:off x="9283938" y="3848095"/>
              <a:ext cx="1463040" cy="100584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1"/>
            <p:cNvSpPr/>
            <p:nvPr/>
          </p:nvSpPr>
          <p:spPr>
            <a:xfrm>
              <a:off x="10738663" y="3848095"/>
              <a:ext cx="1463040" cy="100584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"/>
            <p:cNvSpPr/>
            <p:nvPr/>
          </p:nvSpPr>
          <p:spPr>
            <a:xfrm>
              <a:off x="-3894" y="3848095"/>
              <a:ext cx="1463040" cy="100584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"/>
            <p:cNvSpPr/>
            <p:nvPr/>
          </p:nvSpPr>
          <p:spPr>
            <a:xfrm>
              <a:off x="1466452" y="3848095"/>
              <a:ext cx="7818120" cy="100584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57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53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35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5766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65766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3830" y="242243"/>
            <a:ext cx="10508149" cy="1223700"/>
          </a:xfr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34583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94D0D3F-1BAC-4792-AE5D-78CD3CFCE09A}" type="datetime1">
              <a:rPr lang="en-MY" smtClean="0"/>
              <a:t>15/4/2022</a:t>
            </a:fld>
            <a:endParaRPr lang="en-MY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963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555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7313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3830" y="242243"/>
            <a:ext cx="10508149" cy="1223700"/>
          </a:xfr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583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E8839A-02C0-4612-A045-F8EDB8B86D79}" type="datetime1">
              <a:rPr lang="en-MY" smtClean="0"/>
              <a:t>15/4/2022</a:t>
            </a:fld>
            <a:endParaRPr lang="en-MY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963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555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5392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0CC9-D025-4A6F-A6C7-0F2EFD9E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BFAC-E7E6-476A-91F9-88D368ACA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713-C188-47BF-B23B-59B45E28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65ED-E1C0-47B9-BA6D-A1AA3804AC85}" type="datetime1">
              <a:rPr lang="en-MY" smtClean="0"/>
              <a:t>15/4/2022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007D4-8658-4CBC-8E90-8C58718B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B304-91E2-4AF5-A3F8-29E1F0D0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1881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bg>
      <p:bgPr>
        <a:solidFill>
          <a:srgbClr val="005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276589" y="2237655"/>
            <a:ext cx="7455867" cy="1885348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Presentation Title Here</a:t>
            </a:r>
            <a:br>
              <a:rPr lang="en-US" dirty="0"/>
            </a:br>
            <a:r>
              <a:rPr lang="en-US" dirty="0"/>
              <a:t>(Font: Calibri | Font Size: 40 pts)</a:t>
            </a:r>
            <a:br>
              <a:rPr lang="en-US" dirty="0"/>
            </a:br>
            <a:r>
              <a:rPr lang="en-US" dirty="0"/>
              <a:t>Maximum 3 lines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1182" y="2237655"/>
            <a:ext cx="3305913" cy="1885348"/>
            <a:chOff x="661181" y="2237655"/>
            <a:chExt cx="3305913" cy="18853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81" y="2367786"/>
              <a:ext cx="2996419" cy="148052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3967094" y="2237655"/>
              <a:ext cx="0" cy="188534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 userDrawn="1"/>
        </p:nvSpPr>
        <p:spPr>
          <a:xfrm flipV="1">
            <a:off x="0" y="6662056"/>
            <a:ext cx="12192000" cy="68942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77195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B3A7F-9BEA-4621-A171-330FA9E5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1D556-17D8-49BD-B099-343454117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97437-0B61-4F19-8809-F609611F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11331-57A3-4EE2-8119-6C459C0A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D813F-48B3-41BF-A1BE-EE3F5BAD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040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83C6-5D29-4792-9032-834A269F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E3366-F7D0-4346-92BD-75D7DA111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DE008-E80C-45E0-981A-5F823683B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4D8D-E0E5-4E99-9AE0-2108942BA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0526D-8213-4E2E-997D-A325B662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5ACAD-414E-4B5F-8EF9-31413D94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104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905F5-A0F7-4838-8931-FF1752FF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514F5-A8E5-45E0-9237-07C21E2CC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CBB9-4EC6-41C6-8547-A1146B869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2E4E9-C7EC-4632-9648-C827B8188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82430-1111-4CA1-9220-33982ACC2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BC9C5-9688-43F6-818C-1444C585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0D3F-1BAC-4792-AE5D-78CD3CFCE09A}" type="datetime1">
              <a:rPr lang="en-MY" smtClean="0"/>
              <a:t>15/4/2022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8FB060-1290-429C-8A65-3E265026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E507-503C-48B6-9875-31CD4079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933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331B-75B1-484D-ACBA-1CE7E9D4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8C521-315D-4EC0-BD05-AAED14B3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839A-02C0-4612-A045-F8EDB8B86D79}" type="datetime1">
              <a:rPr lang="en-MY" smtClean="0"/>
              <a:t>15/4/2022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8D04D-6434-4A18-92F6-7DE8B392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8E4AD-9AE0-4552-8AA7-D34B6A89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5489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5301E-540F-43E2-8214-20376F1D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8BB54-0DDE-4D72-A148-CAAC27AB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0EBAF-3215-4163-B507-A6F7E4CF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51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C742-B27C-4259-A96C-90B785BC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61DEF-CF1A-4867-A5D8-BF339EF49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8F4A7-6661-424F-BA67-4A17F25AB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B51B6-0566-414C-8235-7A731695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90293-00C7-4BD0-8EC1-73A4DF5E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97873-2BD6-4A51-99E9-0DB7861C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939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198C-D112-4FD3-BF4E-94A88790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2D4F2-BA67-4664-9B63-1665056AF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F76B7-4696-44BD-8567-CAD68C55D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64F71-EE4D-4704-B058-6626D2A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7C9DE-F97F-4317-B28B-9137037A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3E91F-90DE-46D0-BD5C-C6D6B50C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402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C16DF2-1953-477D-BF17-4A9E249E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6168-77AF-47CC-8410-203BB69FD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F6D26-4402-43D9-BEA0-4CB5E497F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EE7A2-F159-4305-850C-A881B2CC8332}" type="datetime1">
              <a:rPr lang="en-MY" smtClean="0"/>
              <a:t>15/4/2022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5ED5-B6AF-4501-BAC4-0B394B44D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0C6C7-9ACB-4E40-965A-167ABB737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6D496-5E13-42B7-8444-F9474701659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84" y="185740"/>
            <a:ext cx="913293" cy="644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AAB17-03D8-41FF-A435-B3C2ACCA6F6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06" y="6067202"/>
            <a:ext cx="1256249" cy="6782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C86B9D-E021-461F-B393-0E43B5E3E163}"/>
              </a:ext>
            </a:extLst>
          </p:cNvPr>
          <p:cNvGrpSpPr/>
          <p:nvPr userDrawn="1"/>
        </p:nvGrpSpPr>
        <p:grpSpPr>
          <a:xfrm>
            <a:off x="-11016" y="6766392"/>
            <a:ext cx="12205597" cy="100584"/>
            <a:chOff x="-3894" y="3848095"/>
            <a:chExt cx="12205597" cy="100584"/>
          </a:xfrm>
        </p:grpSpPr>
        <p:sp>
          <p:nvSpPr>
            <p:cNvPr id="10" name="Shape 10">
              <a:extLst>
                <a:ext uri="{FF2B5EF4-FFF2-40B4-BE49-F238E27FC236}">
                  <a16:creationId xmlns:a16="http://schemas.microsoft.com/office/drawing/2014/main" id="{C1412285-862E-4468-A8B2-1C2A68F08DA7}"/>
                </a:ext>
              </a:extLst>
            </p:cNvPr>
            <p:cNvSpPr/>
            <p:nvPr/>
          </p:nvSpPr>
          <p:spPr>
            <a:xfrm>
              <a:off x="9283938" y="3848095"/>
              <a:ext cx="1463040" cy="100584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1">
              <a:extLst>
                <a:ext uri="{FF2B5EF4-FFF2-40B4-BE49-F238E27FC236}">
                  <a16:creationId xmlns:a16="http://schemas.microsoft.com/office/drawing/2014/main" id="{323F3B47-3CB0-43B3-A586-C3BB6850C085}"/>
                </a:ext>
              </a:extLst>
            </p:cNvPr>
            <p:cNvSpPr/>
            <p:nvPr/>
          </p:nvSpPr>
          <p:spPr>
            <a:xfrm>
              <a:off x="10738663" y="3848095"/>
              <a:ext cx="1463040" cy="100584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">
              <a:extLst>
                <a:ext uri="{FF2B5EF4-FFF2-40B4-BE49-F238E27FC236}">
                  <a16:creationId xmlns:a16="http://schemas.microsoft.com/office/drawing/2014/main" id="{6919ABCC-919D-4BB2-B67E-70205AE4F617}"/>
                </a:ext>
              </a:extLst>
            </p:cNvPr>
            <p:cNvSpPr/>
            <p:nvPr/>
          </p:nvSpPr>
          <p:spPr>
            <a:xfrm>
              <a:off x="-3894" y="3848095"/>
              <a:ext cx="1463040" cy="100584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">
              <a:extLst>
                <a:ext uri="{FF2B5EF4-FFF2-40B4-BE49-F238E27FC236}">
                  <a16:creationId xmlns:a16="http://schemas.microsoft.com/office/drawing/2014/main" id="{5B2889FB-96AD-4427-B440-B2D46AFD7609}"/>
                </a:ext>
              </a:extLst>
            </p:cNvPr>
            <p:cNvSpPr/>
            <p:nvPr/>
          </p:nvSpPr>
          <p:spPr>
            <a:xfrm>
              <a:off x="1466452" y="3848095"/>
              <a:ext cx="7818120" cy="100584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90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31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0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15.w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tags" Target="../tags/tag15.xml"/><Relationship Id="rId6" Type="http://schemas.openxmlformats.org/officeDocument/2006/relationships/image" Target="../media/image16.w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6.xml"/><Relationship Id="rId6" Type="http://schemas.openxmlformats.org/officeDocument/2006/relationships/image" Target="../media/image17.w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17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18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6.png"/><Relationship Id="rId2" Type="http://schemas.microsoft.com/office/2007/relationships/media" Target="../media/media21.m4a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2.m4a"/><Relationship Id="rId7" Type="http://schemas.openxmlformats.org/officeDocument/2006/relationships/image" Target="../media/image20.emf"/><Relationship Id="rId2" Type="http://schemas.microsoft.com/office/2007/relationships/media" Target="../media/media22.m4a"/><Relationship Id="rId1" Type="http://schemas.openxmlformats.org/officeDocument/2006/relationships/tags" Target="../tags/tag24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4.m4a"/><Relationship Id="rId7" Type="http://schemas.openxmlformats.org/officeDocument/2006/relationships/image" Target="../media/image23.png"/><Relationship Id="rId2" Type="http://schemas.microsoft.com/office/2007/relationships/media" Target="../media/media24.m4a"/><Relationship Id="rId1" Type="http://schemas.openxmlformats.org/officeDocument/2006/relationships/tags" Target="../tags/tag26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6.png"/><Relationship Id="rId2" Type="http://schemas.microsoft.com/office/2007/relationships/media" Target="../media/media25.m4a"/><Relationship Id="rId1" Type="http://schemas.openxmlformats.org/officeDocument/2006/relationships/tags" Target="../tags/tag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3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7811" y="1750423"/>
            <a:ext cx="7189705" cy="2429691"/>
          </a:xfrm>
        </p:spPr>
        <p:txBody>
          <a:bodyPr>
            <a:normAutofit fontScale="90000"/>
          </a:bodyPr>
          <a:lstStyle/>
          <a:p>
            <a:r>
              <a:rPr lang="en-MY" sz="3600" dirty="0"/>
              <a:t>Descriptive Statistics (Part I)</a:t>
            </a:r>
            <a:br>
              <a:rPr lang="en-MY" sz="3600" dirty="0"/>
            </a:br>
            <a:r>
              <a:rPr lang="en-MY" sz="3600" dirty="0"/>
              <a:t>Data Presentation</a:t>
            </a:r>
            <a:br>
              <a:rPr lang="en-MY" dirty="0"/>
            </a:br>
            <a:br>
              <a:rPr lang="en-MY" dirty="0"/>
            </a:br>
            <a:r>
              <a:rPr lang="en-MY" sz="2000" dirty="0"/>
              <a:t>By</a:t>
            </a:r>
            <a:br>
              <a:rPr lang="en-MY" sz="2000" dirty="0"/>
            </a:br>
            <a:r>
              <a:rPr lang="en-MY" sz="2000" dirty="0"/>
              <a:t>Dr Lwin Mie Aye</a:t>
            </a:r>
            <a:br>
              <a:rPr lang="en-MY" sz="2000" dirty="0"/>
            </a:br>
            <a:r>
              <a:rPr lang="en-MY" sz="2000" dirty="0"/>
              <a:t>Senior Lecturer (M.B;B.S, MSc Public Health)</a:t>
            </a:r>
            <a:br>
              <a:rPr lang="en-MY" sz="2000" dirty="0"/>
            </a:br>
            <a:r>
              <a:rPr lang="en-MY" sz="2000" dirty="0"/>
              <a:t>Community Medicine Department</a:t>
            </a:r>
            <a:endParaRPr lang="en-MY" sz="13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74AB13-55A8-4CD9-84BC-FFBACD5E1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7655" y="5809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Clustered Bar Charts 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E61BD-8D0E-4C1A-8854-198962558FD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946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7" y="1120192"/>
            <a:ext cx="5695883" cy="33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21123"/>
            <a:ext cx="5041123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7283061" y="1120193"/>
            <a:ext cx="2667000" cy="9233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Used when there is more than one group to present.</a:t>
            </a:r>
            <a:endParaRPr lang="en-MY" alt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4955" y="55961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5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Stacked Bar Charts (Categorical data)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328E5-62AF-4BA7-AFA6-65E1870DAF5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2048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7" y="1336432"/>
            <a:ext cx="5205044" cy="312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6342185" y="1971786"/>
            <a:ext cx="2743200" cy="92333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Used to compare the total number of subjects between groups</a:t>
            </a:r>
            <a:endParaRPr lang="en-MY" altLang="en-US" dirty="0"/>
          </a:p>
        </p:txBody>
      </p:sp>
      <p:pic>
        <p:nvPicPr>
          <p:cNvPr id="2048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5962"/>
            <a:ext cx="5158155" cy="290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499" y="60061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2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Histogram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If bars are used with continuous data, the chart is called histograms.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Divide range of data into intervals (bins/groups) of equal width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Count the number of observations in each class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Draw the histogram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Label scales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70942" y="6356351"/>
            <a:ext cx="549813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E1E8EFCA-CB23-4E26-97E2-6B8ACBD6BA9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12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051" dirty="0"/>
              <a:t>11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571" y="54140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Histogram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Histogram of the Systolic Blood Pressure for 113 men.  Each bar spans a width of 5 mmHg on the horizontal axis. The height of each bar represents the number of individuals with SBP in that range.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90E7ADFF-0984-4E0F-A16D-A97A7F86572F}" type="slidenum"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13</a:t>
            </a:fld>
            <a:endParaRPr lang="en-US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3" y="3231084"/>
            <a:ext cx="4550899" cy="33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6891" y="54085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7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Pictures of Data: Histograms</a:t>
            </a:r>
          </a:p>
        </p:txBody>
      </p:sp>
      <p:pic>
        <p:nvPicPr>
          <p:cNvPr id="2560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01" y="1602279"/>
            <a:ext cx="5305425" cy="4114800"/>
          </a:xfr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80639" y="6272783"/>
            <a:ext cx="540116" cy="448693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C3822A79-B59E-41BC-89A7-8B3557FC692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14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 rot="-5400000">
            <a:off x="3525614" y="1781972"/>
            <a:ext cx="73864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 altLang="en-US" sz="3600" i="1"/>
          </a:p>
        </p:txBody>
      </p:sp>
      <p:sp>
        <p:nvSpPr>
          <p:cNvPr id="26632" name="Text Box 4"/>
          <p:cNvSpPr txBox="1">
            <a:spLocks noChangeArrowheads="1"/>
          </p:cNvSpPr>
          <p:nvPr/>
        </p:nvSpPr>
        <p:spPr bwMode="auto">
          <a:xfrm>
            <a:off x="590552" y="1602281"/>
            <a:ext cx="4715657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>
                <a:latin typeface="+mn-lt"/>
              </a:rPr>
              <a:t>Another histogram of the blood pressure of 113 men.  In this graph, each bar has a width of 20 mmHg, and there are a total of only 4 bars making it hard to characterize the distribution of blood pressures in the sample.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051" dirty="0"/>
              <a:t>13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4695" y="55441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57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The Histogram and the Probability Density</a:t>
            </a:r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44" y="1652821"/>
            <a:ext cx="5305425" cy="4114800"/>
          </a:xfr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41280" y="6356351"/>
            <a:ext cx="4794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BF7CE5F8-019C-4D3A-A55A-74995C05A9FC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15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548642" y="1797797"/>
            <a:ext cx="4600135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Histogram of blood pressure measurements, this time for a sample of 5,000 men: notice how the shape of the histogram is more defined that with the previous sample of 113 men.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A17E5F5-0C16-4AF9-828B-22DDDF7EBAE9}" type="slidenum">
              <a:rPr lang="en-US" sz="1051"/>
              <a:pPr>
                <a:defRPr/>
              </a:pPr>
              <a:t>15</a:t>
            </a:fld>
            <a:r>
              <a:rPr lang="en-US" sz="1051" dirty="0"/>
              <a:t>4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0071" y="54628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6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Histogram</a:t>
            </a:r>
          </a:p>
        </p:txBody>
      </p:sp>
      <p:sp>
        <p:nvSpPr>
          <p:cNvPr id="108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0297551" y="6356351"/>
            <a:ext cx="423204" cy="365125"/>
          </a:xfrm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04C5DB38-6DA6-47D6-B3C6-456C924415E2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16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378" name="Group 11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43772725"/>
              </p:ext>
            </p:extLst>
          </p:nvPr>
        </p:nvGraphicFramePr>
        <p:xfrm>
          <a:off x="6072303" y="1090694"/>
          <a:ext cx="4225248" cy="4676611"/>
        </p:xfrm>
        <a:graphic>
          <a:graphicData uri="http://schemas.openxmlformats.org/drawingml/2006/table">
            <a:tbl>
              <a:tblPr/>
              <a:tblGrid>
                <a:gridCol w="32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2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Weight Interval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Frequency (n)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Relative Frequency (%)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– 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– 29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35.1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 – 39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– 49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 – 59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– 69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– 79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9751" name="Object 8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99132978"/>
              </p:ext>
            </p:extLst>
          </p:nvPr>
        </p:nvGraphicFramePr>
        <p:xfrm>
          <a:off x="1158240" y="1801817"/>
          <a:ext cx="3986213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4320000" imgH="3242880" progId="">
                  <p:embed/>
                </p:oleObj>
              </mc:Choice>
              <mc:Fallback>
                <p:oleObj name="Picture" r:id="rId5" imgW="4320000" imgH="3242880" progId="">
                  <p:embed/>
                  <p:pic>
                    <p:nvPicPr>
                      <p:cNvPr id="29751" name="Object 8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240" y="1801817"/>
                        <a:ext cx="3986213" cy="299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53" name="TextBox 2"/>
          <p:cNvSpPr txBox="1">
            <a:spLocks noChangeArrowheads="1"/>
          </p:cNvSpPr>
          <p:nvPr/>
        </p:nvSpPr>
        <p:spPr bwMode="auto">
          <a:xfrm>
            <a:off x="1389101" y="4906971"/>
            <a:ext cx="422524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Calibri" panose="020F0502020204030204" pitchFamily="34" charset="0"/>
              </a:rPr>
              <a:t>10-19      20-29       30-39      40-49     50-59       60-69       70-79   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5D3F540-7B7C-4E7A-9E2D-7B33BFDA8339}" type="slidenum">
              <a:rPr lang="en-US" sz="1051"/>
              <a:pPr>
                <a:defRPr/>
              </a:pPr>
              <a:t>16</a:t>
            </a:fld>
            <a:endParaRPr lang="en-US" sz="105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7631" y="55657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5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Frequency Polygon</a:t>
            </a:r>
          </a:p>
        </p:txBody>
      </p:sp>
      <p:sp>
        <p:nvSpPr>
          <p:cNvPr id="205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0072469" y="6356351"/>
            <a:ext cx="648287" cy="365125"/>
          </a:xfrm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8E77B69D-D496-4ACA-9CCD-125496AEEE7D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17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0723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0999645"/>
              </p:ext>
            </p:extLst>
          </p:nvPr>
        </p:nvGraphicFramePr>
        <p:xfrm>
          <a:off x="2586448" y="2038489"/>
          <a:ext cx="5334000" cy="400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4320000" imgH="3242880" progId="">
                  <p:embed/>
                </p:oleObj>
              </mc:Choice>
              <mc:Fallback>
                <p:oleObj name="Picture" r:id="rId5" imgW="4320000" imgH="3242880" progId="">
                  <p:embed/>
                  <p:pic>
                    <p:nvPicPr>
                      <p:cNvPr id="30723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448" y="2038489"/>
                        <a:ext cx="5334000" cy="400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Line 6"/>
          <p:cNvSpPr>
            <a:spLocks noChangeShapeType="1"/>
          </p:cNvSpPr>
          <p:nvPr/>
        </p:nvSpPr>
        <p:spPr bwMode="auto">
          <a:xfrm flipV="1">
            <a:off x="3311769" y="2523649"/>
            <a:ext cx="762000" cy="2147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30726" name="Line 7"/>
          <p:cNvSpPr>
            <a:spLocks noChangeShapeType="1"/>
          </p:cNvSpPr>
          <p:nvPr/>
        </p:nvSpPr>
        <p:spPr bwMode="auto">
          <a:xfrm>
            <a:off x="4073771" y="2523649"/>
            <a:ext cx="669925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30727" name="Line 8"/>
          <p:cNvSpPr>
            <a:spLocks noChangeShapeType="1"/>
          </p:cNvSpPr>
          <p:nvPr/>
        </p:nvSpPr>
        <p:spPr bwMode="auto">
          <a:xfrm flipH="1">
            <a:off x="4743696" y="3666649"/>
            <a:ext cx="6254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30728" name="Line 9"/>
          <p:cNvSpPr>
            <a:spLocks noChangeShapeType="1"/>
          </p:cNvSpPr>
          <p:nvPr/>
        </p:nvSpPr>
        <p:spPr bwMode="auto">
          <a:xfrm flipH="1" flipV="1">
            <a:off x="5369167" y="3657601"/>
            <a:ext cx="685802" cy="1152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auto">
          <a:xfrm flipH="1" flipV="1">
            <a:off x="6054971" y="4809649"/>
            <a:ext cx="625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30730" name="Line 11"/>
          <p:cNvSpPr>
            <a:spLocks noChangeShapeType="1"/>
          </p:cNvSpPr>
          <p:nvPr/>
        </p:nvSpPr>
        <p:spPr bwMode="auto">
          <a:xfrm>
            <a:off x="6664568" y="4809648"/>
            <a:ext cx="685802" cy="304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30731" name="TextBox 2"/>
          <p:cNvSpPr txBox="1">
            <a:spLocks noChangeArrowheads="1"/>
          </p:cNvSpPr>
          <p:nvPr/>
        </p:nvSpPr>
        <p:spPr bwMode="auto">
          <a:xfrm>
            <a:off x="2955475" y="5430636"/>
            <a:ext cx="4648200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latin typeface="Calibri" panose="020F0502020204030204" pitchFamily="34" charset="0"/>
              </a:rPr>
              <a:t>10 to 19    20 to 29      30 to 39       40 to 49      50 to 59       60 to 69     70 to 79</a:t>
            </a: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7BB510A-43CD-48D0-BFB0-56D56E241840}" type="slidenum">
              <a:rPr lang="en-US" sz="1051"/>
              <a:pPr>
                <a:defRPr/>
              </a:pPr>
              <a:t>17</a:t>
            </a:fld>
            <a:endParaRPr lang="en-US" sz="105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6028" y="55614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Shapes of the Distribution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48901" y="6356351"/>
            <a:ext cx="47185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9894B9E4-0380-4C89-B0CF-12ED37892A33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18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116138"/>
            <a:ext cx="10058400" cy="4022725"/>
          </a:xfrm>
        </p:spPr>
        <p:txBody>
          <a:bodyPr/>
          <a:lstStyle/>
          <a:p>
            <a:pPr eaLnBrk="1" hangingPunct="1"/>
            <a:r>
              <a:rPr lang="en-US" altLang="en-US"/>
              <a:t>Three common shapes of frequency distributions: </a:t>
            </a:r>
          </a:p>
        </p:txBody>
      </p:sp>
      <p:sp>
        <p:nvSpPr>
          <p:cNvPr id="31749" name="Line 4"/>
          <p:cNvSpPr>
            <a:spLocks noChangeShapeType="1"/>
          </p:cNvSpPr>
          <p:nvPr/>
        </p:nvSpPr>
        <p:spPr bwMode="auto">
          <a:xfrm>
            <a:off x="2673351" y="442753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5010151" y="442753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1751" name="Line 6"/>
          <p:cNvSpPr>
            <a:spLocks noChangeShapeType="1"/>
          </p:cNvSpPr>
          <p:nvPr/>
        </p:nvSpPr>
        <p:spPr bwMode="auto">
          <a:xfrm>
            <a:off x="7372351" y="442753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2738441" y="4862514"/>
            <a:ext cx="1927225" cy="6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Symmetrical and bell shaped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010151" y="4886327"/>
            <a:ext cx="2057400" cy="36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5200651" y="4862515"/>
            <a:ext cx="19812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Positively skewed or skewed to the right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7537451" y="4862515"/>
            <a:ext cx="19812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Negatively skewed or skewed to the left</a:t>
            </a:r>
          </a:p>
          <a:p>
            <a:pPr eaLnBrk="1" hangingPunct="1"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31756" name="Freeform 11"/>
          <p:cNvSpPr>
            <a:spLocks/>
          </p:cNvSpPr>
          <p:nvPr/>
        </p:nvSpPr>
        <p:spPr bwMode="auto">
          <a:xfrm>
            <a:off x="5086351" y="2979739"/>
            <a:ext cx="1828800" cy="369273"/>
          </a:xfrm>
          <a:custGeom>
            <a:avLst/>
            <a:gdLst>
              <a:gd name="T0" fmla="*/ 0 w 1152"/>
              <a:gd name="T1" fmla="*/ 2147483646 h 896"/>
              <a:gd name="T2" fmla="*/ 2147483646 w 1152"/>
              <a:gd name="T3" fmla="*/ 2147483646 h 896"/>
              <a:gd name="T4" fmla="*/ 2147483646 w 1152"/>
              <a:gd name="T5" fmla="*/ 2147483646 h 896"/>
              <a:gd name="T6" fmla="*/ 2147483646 w 1152"/>
              <a:gd name="T7" fmla="*/ 2147483646 h 896"/>
              <a:gd name="T8" fmla="*/ 2147483646 w 1152"/>
              <a:gd name="T9" fmla="*/ 2147483646 h 8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96"/>
              <a:gd name="T17" fmla="*/ 1152 w 1152"/>
              <a:gd name="T18" fmla="*/ 896 h 8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96">
                <a:moveTo>
                  <a:pt x="0" y="816"/>
                </a:moveTo>
                <a:cubicBezTo>
                  <a:pt x="44" y="856"/>
                  <a:pt x="88" y="896"/>
                  <a:pt x="144" y="768"/>
                </a:cubicBezTo>
                <a:cubicBezTo>
                  <a:pt x="200" y="640"/>
                  <a:pt x="272" y="96"/>
                  <a:pt x="336" y="48"/>
                </a:cubicBezTo>
                <a:cubicBezTo>
                  <a:pt x="400" y="0"/>
                  <a:pt x="392" y="352"/>
                  <a:pt x="528" y="480"/>
                </a:cubicBezTo>
                <a:cubicBezTo>
                  <a:pt x="664" y="608"/>
                  <a:pt x="1048" y="760"/>
                  <a:pt x="1152" y="816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1757" name="Freeform 12"/>
          <p:cNvSpPr>
            <a:spLocks/>
          </p:cNvSpPr>
          <p:nvPr/>
        </p:nvSpPr>
        <p:spPr bwMode="auto">
          <a:xfrm>
            <a:off x="7321551" y="3182939"/>
            <a:ext cx="2032000" cy="369273"/>
          </a:xfrm>
          <a:custGeom>
            <a:avLst/>
            <a:gdLst>
              <a:gd name="T0" fmla="*/ 2147483646 w 1280"/>
              <a:gd name="T1" fmla="*/ 2147483646 h 752"/>
              <a:gd name="T2" fmla="*/ 2147483646 w 1280"/>
              <a:gd name="T3" fmla="*/ 2147483646 h 752"/>
              <a:gd name="T4" fmla="*/ 2147483646 w 1280"/>
              <a:gd name="T5" fmla="*/ 2147483646 h 752"/>
              <a:gd name="T6" fmla="*/ 2147483646 w 1280"/>
              <a:gd name="T7" fmla="*/ 2147483646 h 752"/>
              <a:gd name="T8" fmla="*/ 2147483646 w 1280"/>
              <a:gd name="T9" fmla="*/ 2147483646 h 7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0"/>
              <a:gd name="T16" fmla="*/ 0 h 752"/>
              <a:gd name="T17" fmla="*/ 1280 w 1280"/>
              <a:gd name="T18" fmla="*/ 752 h 7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0" h="752">
                <a:moveTo>
                  <a:pt x="32" y="688"/>
                </a:moveTo>
                <a:cubicBezTo>
                  <a:pt x="16" y="720"/>
                  <a:pt x="0" y="752"/>
                  <a:pt x="128" y="640"/>
                </a:cubicBezTo>
                <a:cubicBezTo>
                  <a:pt x="256" y="528"/>
                  <a:pt x="656" y="32"/>
                  <a:pt x="800" y="16"/>
                </a:cubicBezTo>
                <a:cubicBezTo>
                  <a:pt x="944" y="0"/>
                  <a:pt x="912" y="424"/>
                  <a:pt x="992" y="544"/>
                </a:cubicBezTo>
                <a:cubicBezTo>
                  <a:pt x="1072" y="664"/>
                  <a:pt x="1232" y="704"/>
                  <a:pt x="1280" y="736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1758" name="Freeform 13"/>
          <p:cNvSpPr>
            <a:spLocks/>
          </p:cNvSpPr>
          <p:nvPr/>
        </p:nvSpPr>
        <p:spPr bwMode="auto">
          <a:xfrm>
            <a:off x="2825751" y="2979739"/>
            <a:ext cx="1676400" cy="369273"/>
          </a:xfrm>
          <a:custGeom>
            <a:avLst/>
            <a:gdLst>
              <a:gd name="T0" fmla="*/ 0 w 1056"/>
              <a:gd name="T1" fmla="*/ 2147483646 h 944"/>
              <a:gd name="T2" fmla="*/ 2147483646 w 1056"/>
              <a:gd name="T3" fmla="*/ 2147483646 h 944"/>
              <a:gd name="T4" fmla="*/ 2147483646 w 1056"/>
              <a:gd name="T5" fmla="*/ 2147483646 h 944"/>
              <a:gd name="T6" fmla="*/ 2147483646 w 1056"/>
              <a:gd name="T7" fmla="*/ 2147483646 h 944"/>
              <a:gd name="T8" fmla="*/ 2147483646 w 1056"/>
              <a:gd name="T9" fmla="*/ 2147483646 h 9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944"/>
              <a:gd name="T17" fmla="*/ 1056 w 1056"/>
              <a:gd name="T18" fmla="*/ 944 h 9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944">
                <a:moveTo>
                  <a:pt x="0" y="824"/>
                </a:moveTo>
                <a:cubicBezTo>
                  <a:pt x="32" y="868"/>
                  <a:pt x="64" y="912"/>
                  <a:pt x="144" y="776"/>
                </a:cubicBezTo>
                <a:cubicBezTo>
                  <a:pt x="224" y="640"/>
                  <a:pt x="360" y="0"/>
                  <a:pt x="480" y="8"/>
                </a:cubicBezTo>
                <a:cubicBezTo>
                  <a:pt x="600" y="16"/>
                  <a:pt x="768" y="704"/>
                  <a:pt x="864" y="824"/>
                </a:cubicBezTo>
                <a:cubicBezTo>
                  <a:pt x="960" y="944"/>
                  <a:pt x="1040" y="728"/>
                  <a:pt x="1056" y="728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1759" name="Text Box 14"/>
          <p:cNvSpPr txBox="1">
            <a:spLocks noChangeArrowheads="1"/>
          </p:cNvSpPr>
          <p:nvPr/>
        </p:nvSpPr>
        <p:spPr bwMode="auto">
          <a:xfrm>
            <a:off x="3425825" y="4392613"/>
            <a:ext cx="450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Franklin Gothic Book" panose="020B0503020102020204" pitchFamily="34" charset="0"/>
              </a:rPr>
              <a:t>A</a:t>
            </a:r>
          </a:p>
        </p:txBody>
      </p:sp>
      <p:sp>
        <p:nvSpPr>
          <p:cNvPr id="31760" name="Text Box 15"/>
          <p:cNvSpPr txBox="1">
            <a:spLocks noChangeArrowheads="1"/>
          </p:cNvSpPr>
          <p:nvPr/>
        </p:nvSpPr>
        <p:spPr bwMode="auto">
          <a:xfrm>
            <a:off x="5710237" y="4392613"/>
            <a:ext cx="450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Franklin Gothic Book" panose="020B0503020102020204" pitchFamily="34" charset="0"/>
              </a:rPr>
              <a:t>B</a:t>
            </a:r>
          </a:p>
        </p:txBody>
      </p:sp>
      <p:sp>
        <p:nvSpPr>
          <p:cNvPr id="31761" name="Text Box 16"/>
          <p:cNvSpPr txBox="1">
            <a:spLocks noChangeArrowheads="1"/>
          </p:cNvSpPr>
          <p:nvPr/>
        </p:nvSpPr>
        <p:spPr bwMode="auto">
          <a:xfrm>
            <a:off x="8047037" y="4392613"/>
            <a:ext cx="450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Franklin Gothic Book" panose="020B0503020102020204" pitchFamily="34" charset="0"/>
              </a:rPr>
              <a:t>C</a:t>
            </a: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945D86A2-4545-4859-B72F-46A3AFFE547D}" type="slidenum">
              <a:rPr lang="en-US" sz="1051"/>
              <a:pPr>
                <a:defRPr/>
              </a:pPr>
              <a:t>18</a:t>
            </a:fld>
            <a:endParaRPr lang="en-US" sz="105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7260" y="55087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8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Distribution Characteristics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Mode: Peak(s)</a:t>
            </a:r>
          </a:p>
          <a:p>
            <a:r>
              <a:rPr lang="en-US" altLang="en-US" dirty="0"/>
              <a:t>Median: The point where it divide the data into equal halves</a:t>
            </a:r>
          </a:p>
          <a:p>
            <a:r>
              <a:rPr lang="en-US" altLang="en-US" dirty="0"/>
              <a:t>Mean: Balancing/average point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49FE20-F0C0-42B8-80D2-5D78C30DDD4A}" type="slidenum">
              <a:rPr lang="en-US" altLang="en-US"/>
              <a:pPr/>
              <a:t>19</a:t>
            </a:fld>
            <a:endParaRPr lang="en-US" altLang="en-US" dirty="0"/>
          </a:p>
        </p:txBody>
      </p:sp>
      <p:grpSp>
        <p:nvGrpSpPr>
          <p:cNvPr id="33797" name="Group 4"/>
          <p:cNvGrpSpPr>
            <a:grpSpLocks/>
          </p:cNvGrpSpPr>
          <p:nvPr/>
        </p:nvGrpSpPr>
        <p:grpSpPr bwMode="auto">
          <a:xfrm>
            <a:off x="3963988" y="3417891"/>
            <a:ext cx="4608512" cy="2984501"/>
            <a:chOff x="1537" y="2153"/>
            <a:chExt cx="2903" cy="1880"/>
          </a:xfrm>
        </p:grpSpPr>
        <p:sp>
          <p:nvSpPr>
            <p:cNvPr id="33800" name="Line 5"/>
            <p:cNvSpPr>
              <a:spLocks noChangeShapeType="1"/>
            </p:cNvSpPr>
            <p:nvPr/>
          </p:nvSpPr>
          <p:spPr bwMode="auto">
            <a:xfrm>
              <a:off x="1560" y="34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1" name="Freeform 6"/>
            <p:cNvSpPr>
              <a:spLocks/>
            </p:cNvSpPr>
            <p:nvPr/>
          </p:nvSpPr>
          <p:spPr bwMode="auto">
            <a:xfrm>
              <a:off x="1704" y="2153"/>
              <a:ext cx="2688" cy="233"/>
            </a:xfrm>
            <a:custGeom>
              <a:avLst/>
              <a:gdLst>
                <a:gd name="T0" fmla="*/ 0 w 2688"/>
                <a:gd name="T1" fmla="*/ 1102 h 1168"/>
                <a:gd name="T2" fmla="*/ 576 w 2688"/>
                <a:gd name="T3" fmla="*/ 64 h 1168"/>
                <a:gd name="T4" fmla="*/ 1536 w 2688"/>
                <a:gd name="T5" fmla="*/ 718 h 1168"/>
                <a:gd name="T6" fmla="*/ 2688 w 2688"/>
                <a:gd name="T7" fmla="*/ 1150 h 1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8"/>
                <a:gd name="T13" fmla="*/ 0 h 1168"/>
                <a:gd name="T14" fmla="*/ 2688 w 2688"/>
                <a:gd name="T15" fmla="*/ 1168 h 1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8" h="1168">
                  <a:moveTo>
                    <a:pt x="0" y="1120"/>
                  </a:moveTo>
                  <a:cubicBezTo>
                    <a:pt x="160" y="624"/>
                    <a:pt x="320" y="128"/>
                    <a:pt x="576" y="64"/>
                  </a:cubicBezTo>
                  <a:cubicBezTo>
                    <a:pt x="832" y="0"/>
                    <a:pt x="1184" y="552"/>
                    <a:pt x="1536" y="736"/>
                  </a:cubicBezTo>
                  <a:cubicBezTo>
                    <a:pt x="1888" y="920"/>
                    <a:pt x="2504" y="1096"/>
                    <a:pt x="2688" y="11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2" name="Line 7"/>
            <p:cNvSpPr>
              <a:spLocks noChangeShapeType="1"/>
            </p:cNvSpPr>
            <p:nvPr/>
          </p:nvSpPr>
          <p:spPr bwMode="auto">
            <a:xfrm>
              <a:off x="2328" y="2217"/>
              <a:ext cx="0" cy="1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3" name="Line 8"/>
            <p:cNvSpPr>
              <a:spLocks noChangeShapeType="1"/>
            </p:cNvSpPr>
            <p:nvPr/>
          </p:nvSpPr>
          <p:spPr bwMode="auto">
            <a:xfrm>
              <a:off x="2760" y="2505"/>
              <a:ext cx="0" cy="9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4" name="Line 9"/>
            <p:cNvSpPr>
              <a:spLocks noChangeShapeType="1"/>
            </p:cNvSpPr>
            <p:nvPr/>
          </p:nvSpPr>
          <p:spPr bwMode="auto">
            <a:xfrm>
              <a:off x="3096" y="2793"/>
              <a:ext cx="0" cy="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5" name="Text Box 10"/>
            <p:cNvSpPr txBox="1">
              <a:spLocks noChangeArrowheads="1"/>
            </p:cNvSpPr>
            <p:nvPr/>
          </p:nvSpPr>
          <p:spPr bwMode="auto">
            <a:xfrm>
              <a:off x="1800" y="3560"/>
              <a:ext cx="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1" tIns="45691" rIns="91371" bIns="4569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33806" name="Line 11"/>
            <p:cNvSpPr>
              <a:spLocks noChangeShapeType="1"/>
            </p:cNvSpPr>
            <p:nvPr/>
          </p:nvSpPr>
          <p:spPr bwMode="auto">
            <a:xfrm flipV="1">
              <a:off x="2101" y="3416"/>
              <a:ext cx="218" cy="2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7" name="Text Box 12"/>
            <p:cNvSpPr txBox="1">
              <a:spLocks noChangeArrowheads="1"/>
            </p:cNvSpPr>
            <p:nvPr/>
          </p:nvSpPr>
          <p:spPr bwMode="auto">
            <a:xfrm>
              <a:off x="2472" y="3800"/>
              <a:ext cx="5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1" tIns="45691" rIns="91371" bIns="4569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33808" name="Line 13"/>
            <p:cNvSpPr>
              <a:spLocks noChangeShapeType="1"/>
            </p:cNvSpPr>
            <p:nvPr/>
          </p:nvSpPr>
          <p:spPr bwMode="auto">
            <a:xfrm flipV="1">
              <a:off x="2760" y="3464"/>
              <a:ext cx="0" cy="3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71" tIns="45691" rIns="91371" bIns="45691">
              <a:spAutoFit/>
            </a:bodyPr>
            <a:lstStyle/>
            <a:p>
              <a:endParaRPr lang="en-MY"/>
            </a:p>
          </p:txBody>
        </p:sp>
        <p:sp>
          <p:nvSpPr>
            <p:cNvPr id="33809" name="Text Box 14"/>
            <p:cNvSpPr txBox="1">
              <a:spLocks noChangeArrowheads="1"/>
            </p:cNvSpPr>
            <p:nvPr/>
          </p:nvSpPr>
          <p:spPr bwMode="auto">
            <a:xfrm>
              <a:off x="3413" y="3563"/>
              <a:ext cx="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1" tIns="45691" rIns="91371" bIns="4569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Mean</a:t>
              </a:r>
            </a:p>
          </p:txBody>
        </p:sp>
        <p:sp>
          <p:nvSpPr>
            <p:cNvPr id="33810" name="Text Box 15"/>
            <p:cNvSpPr txBox="1">
              <a:spLocks noChangeArrowheads="1"/>
            </p:cNvSpPr>
            <p:nvPr/>
          </p:nvSpPr>
          <p:spPr bwMode="auto">
            <a:xfrm>
              <a:off x="1537" y="3497"/>
              <a:ext cx="6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1" tIns="45691" rIns="91371" bIns="4569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Mode</a:t>
              </a:r>
            </a:p>
          </p:txBody>
        </p:sp>
        <p:sp>
          <p:nvSpPr>
            <p:cNvPr id="33811" name="Text Box 16"/>
            <p:cNvSpPr txBox="1">
              <a:spLocks noChangeArrowheads="1"/>
            </p:cNvSpPr>
            <p:nvPr/>
          </p:nvSpPr>
          <p:spPr bwMode="auto">
            <a:xfrm>
              <a:off x="2184" y="3736"/>
              <a:ext cx="8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1" tIns="45691" rIns="91371" bIns="4569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Median</a:t>
              </a:r>
            </a:p>
          </p:txBody>
        </p:sp>
        <p:sp>
          <p:nvSpPr>
            <p:cNvPr id="33812" name="Line 17"/>
            <p:cNvSpPr>
              <a:spLocks noChangeShapeType="1"/>
            </p:cNvSpPr>
            <p:nvPr/>
          </p:nvSpPr>
          <p:spPr bwMode="auto">
            <a:xfrm flipH="1" flipV="1">
              <a:off x="3164" y="3464"/>
              <a:ext cx="259" cy="1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9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815B433-D152-4EC8-A91F-A9F24EC3ADB4}" type="slidenum">
              <a:rPr lang="en-US" sz="1051"/>
              <a:pPr>
                <a:defRPr/>
              </a:pPr>
              <a:t>19</a:t>
            </a:fld>
            <a:endParaRPr lang="en-US" sz="105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3495" y="54991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0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6C3C-99F6-479F-849C-59EFB0C6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/>
              <a:t>Learning Outcomes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6A947-3BA7-4FDE-B36A-F9008E7A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tx1"/>
                </a:solidFill>
                <a:effectLst/>
              </a:rPr>
              <a:t>Identify an appropriate methods of presenting data in graphs and tables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Describe the data using appropriate descriptive statistics 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E07F-7A27-4BF0-805D-C877D92A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</a:t>
            </a:fld>
            <a:endParaRPr lang="en-MY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52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Shapes of the Distribution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Three less common shapes of frequency distributions: 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2322A8-F788-4471-8B05-6B2CBFF13654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7372351" y="442753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9" tIns="45691" rIns="91389" bIns="45691">
            <a:spAutoFit/>
          </a:bodyPr>
          <a:lstStyle/>
          <a:p>
            <a:endParaRPr lang="en-MY"/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2570914" y="4862515"/>
            <a:ext cx="1927225" cy="36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Bimodal</a:t>
            </a:r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5010151" y="4886327"/>
            <a:ext cx="2057400" cy="36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5200651" y="4862515"/>
            <a:ext cx="19812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Reverse</a:t>
            </a:r>
            <a:br>
              <a:rPr lang="en-US" altLang="en-US"/>
            </a:br>
            <a:r>
              <a:rPr lang="en-US" altLang="en-US"/>
              <a:t>J-shaped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7632700" y="4862515"/>
            <a:ext cx="19812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9" tIns="45691" rIns="91389" bIns="4569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Uniform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2960020" y="4427539"/>
            <a:ext cx="450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</a:t>
            </a:r>
          </a:p>
        </p:txBody>
      </p:sp>
      <p:sp>
        <p:nvSpPr>
          <p:cNvPr id="35851" name="Text Box 10"/>
          <p:cNvSpPr txBox="1">
            <a:spLocks noChangeArrowheads="1"/>
          </p:cNvSpPr>
          <p:nvPr/>
        </p:nvSpPr>
        <p:spPr bwMode="auto">
          <a:xfrm>
            <a:off x="5710237" y="4392613"/>
            <a:ext cx="450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Franklin Gothic Book" panose="020B0503020102020204" pitchFamily="34" charset="0"/>
              </a:rPr>
              <a:t>B</a:t>
            </a:r>
          </a:p>
        </p:txBody>
      </p:sp>
      <p:sp>
        <p:nvSpPr>
          <p:cNvPr id="35852" name="Text Box 11"/>
          <p:cNvSpPr txBox="1">
            <a:spLocks noChangeArrowheads="1"/>
          </p:cNvSpPr>
          <p:nvPr/>
        </p:nvSpPr>
        <p:spPr bwMode="auto">
          <a:xfrm>
            <a:off x="8047037" y="4392613"/>
            <a:ext cx="450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Franklin Gothic Book" panose="020B0503020102020204" pitchFamily="34" charset="0"/>
              </a:rPr>
              <a:t>C</a:t>
            </a:r>
          </a:p>
        </p:txBody>
      </p:sp>
      <p:grpSp>
        <p:nvGrpSpPr>
          <p:cNvPr id="35853" name="Group 12"/>
          <p:cNvGrpSpPr>
            <a:grpSpLocks/>
          </p:cNvGrpSpPr>
          <p:nvPr/>
        </p:nvGrpSpPr>
        <p:grpSpPr bwMode="auto">
          <a:xfrm>
            <a:off x="2118646" y="2725490"/>
            <a:ext cx="2133600" cy="1685925"/>
            <a:chOff x="666" y="1727"/>
            <a:chExt cx="1344" cy="1062"/>
          </a:xfrm>
        </p:grpSpPr>
        <p:sp>
          <p:nvSpPr>
            <p:cNvPr id="35862" name="Line 13"/>
            <p:cNvSpPr>
              <a:spLocks noChangeShapeType="1"/>
            </p:cNvSpPr>
            <p:nvPr/>
          </p:nvSpPr>
          <p:spPr bwMode="auto">
            <a:xfrm>
              <a:off x="724" y="2789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89" tIns="45691" rIns="91389" bIns="45691">
              <a:spAutoFit/>
            </a:bodyPr>
            <a:lstStyle/>
            <a:p>
              <a:endParaRPr lang="en-MY"/>
            </a:p>
          </p:txBody>
        </p:sp>
        <p:sp>
          <p:nvSpPr>
            <p:cNvPr id="35863" name="Freeform 14"/>
            <p:cNvSpPr>
              <a:spLocks/>
            </p:cNvSpPr>
            <p:nvPr/>
          </p:nvSpPr>
          <p:spPr bwMode="auto">
            <a:xfrm>
              <a:off x="666" y="1727"/>
              <a:ext cx="1344" cy="233"/>
            </a:xfrm>
            <a:custGeom>
              <a:avLst/>
              <a:gdLst>
                <a:gd name="T0" fmla="*/ 0 w 1344"/>
                <a:gd name="T1" fmla="*/ 976 h 1072"/>
                <a:gd name="T2" fmla="*/ 144 w 1344"/>
                <a:gd name="T3" fmla="*/ 928 h 1072"/>
                <a:gd name="T4" fmla="*/ 336 w 1344"/>
                <a:gd name="T5" fmla="*/ 112 h 1072"/>
                <a:gd name="T6" fmla="*/ 576 w 1344"/>
                <a:gd name="T7" fmla="*/ 256 h 1072"/>
                <a:gd name="T8" fmla="*/ 816 w 1344"/>
                <a:gd name="T9" fmla="*/ 112 h 1072"/>
                <a:gd name="T10" fmla="*/ 960 w 1344"/>
                <a:gd name="T11" fmla="*/ 832 h 1072"/>
                <a:gd name="T12" fmla="*/ 1344 w 1344"/>
                <a:gd name="T13" fmla="*/ 1024 h 10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4"/>
                <a:gd name="T22" fmla="*/ 0 h 1072"/>
                <a:gd name="T23" fmla="*/ 1344 w 1344"/>
                <a:gd name="T24" fmla="*/ 1072 h 10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4" h="1072">
                  <a:moveTo>
                    <a:pt x="0" y="976"/>
                  </a:moveTo>
                  <a:cubicBezTo>
                    <a:pt x="44" y="1024"/>
                    <a:pt x="88" y="1072"/>
                    <a:pt x="144" y="928"/>
                  </a:cubicBezTo>
                  <a:cubicBezTo>
                    <a:pt x="200" y="784"/>
                    <a:pt x="264" y="224"/>
                    <a:pt x="336" y="112"/>
                  </a:cubicBezTo>
                  <a:cubicBezTo>
                    <a:pt x="408" y="0"/>
                    <a:pt x="496" y="256"/>
                    <a:pt x="576" y="256"/>
                  </a:cubicBezTo>
                  <a:cubicBezTo>
                    <a:pt x="656" y="256"/>
                    <a:pt x="752" y="16"/>
                    <a:pt x="816" y="112"/>
                  </a:cubicBezTo>
                  <a:cubicBezTo>
                    <a:pt x="880" y="208"/>
                    <a:pt x="872" y="680"/>
                    <a:pt x="960" y="832"/>
                  </a:cubicBezTo>
                  <a:cubicBezTo>
                    <a:pt x="1048" y="984"/>
                    <a:pt x="1196" y="1004"/>
                    <a:pt x="1344" y="1024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03" tIns="45703" rIns="91403" bIns="45703">
              <a:spAutoFit/>
            </a:bodyPr>
            <a:lstStyle/>
            <a:p>
              <a:endParaRPr lang="en-MY"/>
            </a:p>
          </p:txBody>
        </p:sp>
      </p:grpSp>
      <p:grpSp>
        <p:nvGrpSpPr>
          <p:cNvPr id="35854" name="Group 15"/>
          <p:cNvGrpSpPr>
            <a:grpSpLocks/>
          </p:cNvGrpSpPr>
          <p:nvPr/>
        </p:nvGrpSpPr>
        <p:grpSpPr bwMode="auto">
          <a:xfrm>
            <a:off x="4724400" y="2974977"/>
            <a:ext cx="2362200" cy="1452563"/>
            <a:chOff x="2016" y="1874"/>
            <a:chExt cx="1488" cy="915"/>
          </a:xfrm>
        </p:grpSpPr>
        <p:sp>
          <p:nvSpPr>
            <p:cNvPr id="35860" name="Line 16"/>
            <p:cNvSpPr>
              <a:spLocks noChangeShapeType="1"/>
            </p:cNvSpPr>
            <p:nvPr/>
          </p:nvSpPr>
          <p:spPr bwMode="auto">
            <a:xfrm>
              <a:off x="2196" y="2789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89" tIns="45691" rIns="91389" bIns="45691">
              <a:spAutoFit/>
            </a:bodyPr>
            <a:lstStyle/>
            <a:p>
              <a:endParaRPr lang="en-MY"/>
            </a:p>
          </p:txBody>
        </p:sp>
        <p:sp>
          <p:nvSpPr>
            <p:cNvPr id="35861" name="Freeform 17"/>
            <p:cNvSpPr>
              <a:spLocks/>
            </p:cNvSpPr>
            <p:nvPr/>
          </p:nvSpPr>
          <p:spPr bwMode="auto">
            <a:xfrm>
              <a:off x="2016" y="1874"/>
              <a:ext cx="1488" cy="233"/>
            </a:xfrm>
            <a:custGeom>
              <a:avLst/>
              <a:gdLst>
                <a:gd name="T0" fmla="*/ 0 w 1488"/>
                <a:gd name="T1" fmla="*/ 0 h 816"/>
                <a:gd name="T2" fmla="*/ 528 w 1488"/>
                <a:gd name="T3" fmla="*/ 480 h 816"/>
                <a:gd name="T4" fmla="*/ 1488 w 1488"/>
                <a:gd name="T5" fmla="*/ 816 h 816"/>
                <a:gd name="T6" fmla="*/ 0 60000 65536"/>
                <a:gd name="T7" fmla="*/ 0 60000 65536"/>
                <a:gd name="T8" fmla="*/ 0 60000 65536"/>
                <a:gd name="T9" fmla="*/ 0 w 1488"/>
                <a:gd name="T10" fmla="*/ 0 h 816"/>
                <a:gd name="T11" fmla="*/ 1488 w 1488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88" h="816">
                  <a:moveTo>
                    <a:pt x="0" y="0"/>
                  </a:moveTo>
                  <a:cubicBezTo>
                    <a:pt x="140" y="172"/>
                    <a:pt x="280" y="344"/>
                    <a:pt x="528" y="480"/>
                  </a:cubicBezTo>
                  <a:cubicBezTo>
                    <a:pt x="776" y="616"/>
                    <a:pt x="1132" y="716"/>
                    <a:pt x="1488" y="81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03" tIns="45703" rIns="91403" bIns="45703">
              <a:spAutoFit/>
            </a:bodyPr>
            <a:lstStyle/>
            <a:p>
              <a:endParaRPr lang="en-MY"/>
            </a:p>
          </p:txBody>
        </p:sp>
      </p:grpSp>
      <p:sp>
        <p:nvSpPr>
          <p:cNvPr id="35855" name="Line 18"/>
          <p:cNvSpPr>
            <a:spLocks noChangeShapeType="1"/>
          </p:cNvSpPr>
          <p:nvPr/>
        </p:nvSpPr>
        <p:spPr bwMode="auto">
          <a:xfrm flipV="1">
            <a:off x="7566025" y="3478213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3" tIns="45703" rIns="91403" bIns="45703">
            <a:spAutoFit/>
          </a:bodyPr>
          <a:lstStyle/>
          <a:p>
            <a:endParaRPr lang="en-MY"/>
          </a:p>
        </p:txBody>
      </p:sp>
      <p:sp>
        <p:nvSpPr>
          <p:cNvPr id="35856" name="Line 19"/>
          <p:cNvSpPr>
            <a:spLocks noChangeShapeType="1"/>
          </p:cNvSpPr>
          <p:nvPr/>
        </p:nvSpPr>
        <p:spPr bwMode="auto">
          <a:xfrm>
            <a:off x="9166225" y="3478213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3" tIns="45703" rIns="91403" bIns="45703">
            <a:spAutoFit/>
          </a:bodyPr>
          <a:lstStyle/>
          <a:p>
            <a:endParaRPr lang="en-MY"/>
          </a:p>
        </p:txBody>
      </p:sp>
      <p:sp>
        <p:nvSpPr>
          <p:cNvPr id="35857" name="Line 20"/>
          <p:cNvSpPr>
            <a:spLocks noChangeShapeType="1"/>
          </p:cNvSpPr>
          <p:nvPr/>
        </p:nvSpPr>
        <p:spPr bwMode="auto">
          <a:xfrm>
            <a:off x="7546977" y="3475039"/>
            <a:ext cx="163671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11B5454-D780-434A-872C-1328C6DC6503}" type="slidenum">
              <a:rPr lang="en-US" sz="1051"/>
              <a:pPr>
                <a:defRPr/>
              </a:pPr>
              <a:t>20</a:t>
            </a:fld>
            <a:r>
              <a:rPr lang="en-US" sz="1051" dirty="0"/>
              <a:t>8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7596" y="5564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2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OGIVE (Cumulative Relative Frequency Curve)</a:t>
            </a:r>
          </a:p>
        </p:txBody>
      </p:sp>
      <p:sp>
        <p:nvSpPr>
          <p:cNvPr id="3789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Ogive is useful when estimating the cumulative relative frequency on the vertical axis Y for any value on the horizontal axis X (the group value)</a:t>
            </a:r>
            <a:endParaRPr lang="en-MY" altLang="en-US"/>
          </a:p>
          <a:p>
            <a:r>
              <a:rPr lang="en-MY" altLang="en-US"/>
              <a:t> Can estimate median and interquartile range from the Ogive curve</a:t>
            </a:r>
          </a:p>
          <a:p>
            <a:endParaRPr lang="en-MY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8B96-A441-4D43-B53D-48A5EDCF318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571" y="55693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1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OGIVE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6175-3597-477A-80D8-03F87CB9363B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3" y="1529518"/>
            <a:ext cx="7077075" cy="4022725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2696" y="55522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01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OGIVE</a:t>
            </a:r>
          </a:p>
        </p:txBody>
      </p:sp>
      <p:sp>
        <p:nvSpPr>
          <p:cNvPr id="3076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0199077" y="6356352"/>
            <a:ext cx="521678" cy="365125"/>
          </a:xfrm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7FC4C8F5-6F5F-4CBD-8A49-96C2451C2E5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23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1987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0180325"/>
              </p:ext>
            </p:extLst>
          </p:nvPr>
        </p:nvGraphicFramePr>
        <p:xfrm>
          <a:off x="2643265" y="2535670"/>
          <a:ext cx="8341366" cy="460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12315696" imgH="6800653" progId="MSGraph.Chart.8">
                  <p:embed followColorScheme="full"/>
                </p:oleObj>
              </mc:Choice>
              <mc:Fallback>
                <p:oleObj name="Chart" r:id="rId6" imgW="12315696" imgH="6800653" progId="MSGraph.Chart.8">
                  <p:embed followColorScheme="full"/>
                  <p:pic>
                    <p:nvPicPr>
                      <p:cNvPr id="41987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265" y="2535670"/>
                        <a:ext cx="8341366" cy="4607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44049" y="1727445"/>
            <a:ext cx="400110" cy="362585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400" b="1" dirty="0"/>
              <a:t>Cumulative relative  frequency %</a:t>
            </a:r>
            <a:endParaRPr lang="en-MY" sz="1400" b="1" dirty="0"/>
          </a:p>
        </p:txBody>
      </p:sp>
      <p:sp>
        <p:nvSpPr>
          <p:cNvPr id="41990" name="TextBox 2"/>
          <p:cNvSpPr txBox="1">
            <a:spLocks noChangeArrowheads="1"/>
          </p:cNvSpPr>
          <p:nvPr/>
        </p:nvSpPr>
        <p:spPr bwMode="auto">
          <a:xfrm>
            <a:off x="5791200" y="5864227"/>
            <a:ext cx="1752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/>
              <a:t>Body weigh (Kg)</a:t>
            </a:r>
            <a:endParaRPr lang="en-MY" altLang="en-US" sz="1400" b="1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051" dirty="0"/>
              <a:t>24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154727" y="4563792"/>
            <a:ext cx="92202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048611" y="4590695"/>
            <a:ext cx="0" cy="6461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140369" y="3931920"/>
            <a:ext cx="177042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11969" y="3933569"/>
            <a:ext cx="0" cy="13561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68505" y="3400864"/>
            <a:ext cx="27082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55802" y="3370617"/>
            <a:ext cx="0" cy="19034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3148" y="55319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2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Boxplots and Whiskers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altLang="en-US"/>
              <a:t> It is a graphical summary of the three quartiles values, the minimum and maximum values and any outliers.</a:t>
            </a:r>
          </a:p>
          <a:p>
            <a:r>
              <a:rPr lang="en-MY" altLang="en-US"/>
              <a:t> Usually plotted with value on vertical axis</a:t>
            </a:r>
          </a:p>
          <a:p>
            <a:r>
              <a:rPr lang="en-MY" altLang="en-US"/>
              <a:t> Represent one variables at a time</a:t>
            </a:r>
          </a:p>
          <a:p>
            <a:r>
              <a:rPr lang="en-MY" altLang="en-US"/>
              <a:t> A number of box plots can be set alongside each other</a:t>
            </a:r>
          </a:p>
          <a:p>
            <a:r>
              <a:rPr lang="en-MY" altLang="en-US"/>
              <a:t> Lines sticking out from the bottom and top of the box (whiskers)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8AD7C-C52E-42E2-A4C9-933F4C8621E5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7409" y="5456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72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Example: Boxplot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Infant birth weight and hospital delivery</a:t>
            </a:r>
          </a:p>
          <a:p>
            <a:pPr marL="114297" indent="0">
              <a:spcAft>
                <a:spcPts val="0"/>
              </a:spcAft>
              <a:buNone/>
              <a:defRPr/>
            </a:pPr>
            <a:endParaRPr lang="en-US" dirty="0"/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9837A3FF-8B10-458B-B3D3-B19675241A1F}" type="slidenum">
              <a:rPr lang="en-US" altLang="en-US" sz="900">
                <a:solidFill>
                  <a:srgbClr val="FFFFFF"/>
                </a:solidFill>
              </a:rPr>
              <a:pPr algn="l"/>
              <a:t>25</a:t>
            </a:fld>
            <a:endParaRPr lang="en-US" altLang="en-US" sz="900">
              <a:solidFill>
                <a:srgbClr val="FFFFFF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7" y="2327278"/>
            <a:ext cx="5091113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7" y="2752727"/>
            <a:ext cx="14636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5" y="3432176"/>
            <a:ext cx="1258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1" y="3773489"/>
            <a:ext cx="9271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49" y="3992564"/>
            <a:ext cx="78105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7" y="4343401"/>
            <a:ext cx="14636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234237" y="2913063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34237" y="3657600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39001" y="3937000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39001" y="4114800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251701" y="4522788"/>
            <a:ext cx="1096963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323" y="5519741"/>
            <a:ext cx="609600" cy="6096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DD66C6C0-A6A1-489F-A273-72452D523E86}"/>
              </a:ext>
            </a:extLst>
          </p:cNvPr>
          <p:cNvSpPr txBox="1">
            <a:spLocks/>
          </p:cNvSpPr>
          <p:nvPr/>
        </p:nvSpPr>
        <p:spPr>
          <a:xfrm>
            <a:off x="8129955" y="6508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8AD7C-C52E-42E2-A4C9-933F4C8621E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Scatter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Describe the relation between two quantitative variables.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test the association between two continuous variables, it’s strength of association and direction of association 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353821" y="6356352"/>
            <a:ext cx="366933" cy="365125"/>
          </a:xfrm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6D03DBCA-8D60-404B-B14D-26726E834CD9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26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608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40" y="3348037"/>
            <a:ext cx="3819525" cy="276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216275"/>
            <a:ext cx="4021139" cy="281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"/>
          <p:cNvSpPr txBox="1">
            <a:spLocks noChangeArrowheads="1"/>
          </p:cNvSpPr>
          <p:nvPr/>
        </p:nvSpPr>
        <p:spPr bwMode="auto">
          <a:xfrm>
            <a:off x="2351089" y="3097213"/>
            <a:ext cx="549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MY" altLang="en-US"/>
              <a:t>A.</a:t>
            </a:r>
          </a:p>
        </p:txBody>
      </p:sp>
      <p:sp>
        <p:nvSpPr>
          <p:cNvPr id="46089" name="TextBox 8"/>
          <p:cNvSpPr txBox="1">
            <a:spLocks noChangeArrowheads="1"/>
          </p:cNvSpPr>
          <p:nvPr/>
        </p:nvSpPr>
        <p:spPr bwMode="auto">
          <a:xfrm>
            <a:off x="6540501" y="3032125"/>
            <a:ext cx="549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MY" altLang="en-US"/>
              <a:t>B.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8570" y="550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distribution of malaria transmission risk, 2003 </a:t>
            </a:r>
          </a:p>
          <a:p>
            <a:pPr marL="114297" indent="0">
              <a:spcAft>
                <a:spcPts val="0"/>
              </a:spcAft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311617" y="6356352"/>
            <a:ext cx="409137" cy="365125"/>
          </a:xfrm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F9072F77-035B-4EB3-AD59-F15C08C20B3C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27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30" y="2398714"/>
            <a:ext cx="6833770" cy="421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051" dirty="0"/>
              <a:t>28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8068" y="55066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6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Stem and Leaf</a:t>
            </a:r>
            <a:endParaRPr lang="en-MY" dirty="0"/>
          </a:p>
        </p:txBody>
      </p:sp>
      <p:sp>
        <p:nvSpPr>
          <p:cNvPr id="4813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Steam and leaf plot constructs the distribution of a variable with numbers themselves</a:t>
            </a:r>
            <a:endParaRPr lang="en-MY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73346-C2DB-4462-B280-EB14DA1CF76B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48133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819402"/>
            <a:ext cx="61849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438401" y="2895600"/>
            <a:ext cx="473075" cy="2286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9872" y="55693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9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MY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Search questions 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MY" altLang="en-US"/>
              <a:t>What are the differences between hisogram and bar chart ?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MY" altLang="en-US"/>
              <a:t>What is the total area under a histogram?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MY" altLang="en-US"/>
              <a:t>In histogram , which is better: to have many bars or few bars? Why?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MY" altLang="en-US"/>
              <a:t>What is the recommended number of bars?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935" y="5569365"/>
            <a:ext cx="609600" cy="6096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FFD1B1A-A624-4858-868C-FE77E0FFEDB9}"/>
              </a:ext>
            </a:extLst>
          </p:cNvPr>
          <p:cNvSpPr txBox="1">
            <a:spLocks/>
          </p:cNvSpPr>
          <p:nvPr/>
        </p:nvSpPr>
        <p:spPr>
          <a:xfrm>
            <a:off x="7961143" y="62168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8AD7C-C52E-42E2-A4C9-933F4C8621E5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6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of Statistical Data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Collected data must be arranged properly and purposively to bring out important points clearly and strikingly.</a:t>
            </a:r>
          </a:p>
          <a:p>
            <a:pPr eaLnBrk="1" fontAlgn="auto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Manner to present the data is very important.</a:t>
            </a:r>
          </a:p>
          <a:p>
            <a:pPr lvl="1">
              <a:defRPr/>
            </a:pPr>
            <a:r>
              <a:rPr lang="en-US" altLang="en-US" dirty="0"/>
              <a:t>Tables</a:t>
            </a:r>
          </a:p>
          <a:p>
            <a:pPr lvl="1">
              <a:defRPr/>
            </a:pPr>
            <a:r>
              <a:rPr lang="en-US" altLang="en-US" dirty="0"/>
              <a:t>Charts</a:t>
            </a:r>
          </a:p>
          <a:p>
            <a:pPr lvl="1">
              <a:defRPr/>
            </a:pPr>
            <a:r>
              <a:rPr lang="en-US" altLang="en-US" dirty="0"/>
              <a:t>Graphs</a:t>
            </a:r>
          </a:p>
          <a:p>
            <a:pPr lvl="1">
              <a:defRPr/>
            </a:pPr>
            <a:r>
              <a:rPr lang="en-US" altLang="en-US" dirty="0"/>
              <a:t>Pictures</a:t>
            </a:r>
          </a:p>
          <a:p>
            <a:pPr lvl="1">
              <a:defRPr/>
            </a:pPr>
            <a:r>
              <a:rPr lang="en-US" altLang="en-US" dirty="0"/>
              <a:t>Maps</a:t>
            </a:r>
          </a:p>
          <a:p>
            <a:pPr lvl="1">
              <a:defRPr/>
            </a:pPr>
            <a:r>
              <a:rPr lang="en-US" altLang="en-US" dirty="0"/>
              <a:t>Box and whiskers</a:t>
            </a:r>
          </a:p>
          <a:p>
            <a:pPr lvl="1">
              <a:defRPr/>
            </a:pPr>
            <a:r>
              <a:rPr lang="en-US" altLang="en-US" dirty="0"/>
              <a:t>Plots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142806" y="6356351"/>
            <a:ext cx="577949" cy="365125"/>
          </a:xfrm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A39BA6F1-0B45-4912-BCAD-D03C70267F5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3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948737" y="6459540"/>
            <a:ext cx="98425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051" dirty="0"/>
              <a:t>2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571" y="54517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4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1C2FF-E1D7-449D-A777-364F4766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Readings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EA760-2B85-479D-9D75-B22A66D1C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David B. Medical statistics from scratch: An introduction for Health Professionals. 3</a:t>
            </a:r>
            <a:r>
              <a:rPr lang="en-MY" baseline="30000" dirty="0"/>
              <a:t>rd</a:t>
            </a:r>
            <a:r>
              <a:rPr lang="en-MY" dirty="0"/>
              <a:t> Edition. Wiley Blackwell. 2014</a:t>
            </a:r>
          </a:p>
          <a:p>
            <a:r>
              <a:rPr lang="en-MY" dirty="0" err="1"/>
              <a:t>Forther</a:t>
            </a:r>
            <a:r>
              <a:rPr lang="en-MY" dirty="0"/>
              <a:t> RN, </a:t>
            </a:r>
            <a:r>
              <a:rPr lang="en-MY" dirty="0" err="1"/>
              <a:t>Hernandex</a:t>
            </a:r>
            <a:r>
              <a:rPr lang="en-MY" dirty="0"/>
              <a:t> M, Lee ES. Biostatistics: A guide to design, analysis, and discovery. 2</a:t>
            </a:r>
            <a:r>
              <a:rPr lang="en-MY" baseline="30000" dirty="0"/>
              <a:t>nd</a:t>
            </a:r>
            <a:r>
              <a:rPr lang="en-MY" dirty="0"/>
              <a:t> </a:t>
            </a:r>
            <a:r>
              <a:rPr lang="en-MY" dirty="0" err="1"/>
              <a:t>Editon</a:t>
            </a:r>
            <a:r>
              <a:rPr lang="en-MY" dirty="0"/>
              <a:t>. Elsevier. 2006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DA480E-500E-4C52-9C50-0AF6DDE95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469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1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880725" y="6459538"/>
            <a:ext cx="1311275" cy="365125"/>
          </a:xfrm>
        </p:spPr>
        <p:txBody>
          <a:bodyPr/>
          <a:lstStyle/>
          <a:p>
            <a:pPr>
              <a:defRPr/>
            </a:pPr>
            <a:fld id="{669AA529-8395-478E-A578-67F01141A5F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89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41C2-DD65-497F-97A5-8D90B1C0F01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62202" y="228602"/>
          <a:ext cx="7162802" cy="5972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8351">
                  <a:extLst>
                    <a:ext uri="{9D8B030D-6E8A-4147-A177-3AD203B41FA5}">
                      <a16:colId xmlns:a16="http://schemas.microsoft.com/office/drawing/2014/main" val="3788513906"/>
                    </a:ext>
                  </a:extLst>
                </a:gridCol>
                <a:gridCol w="1295343">
                  <a:extLst>
                    <a:ext uri="{9D8B030D-6E8A-4147-A177-3AD203B41FA5}">
                      <a16:colId xmlns:a16="http://schemas.microsoft.com/office/drawing/2014/main" val="2481694804"/>
                    </a:ext>
                  </a:extLst>
                </a:gridCol>
                <a:gridCol w="1339251">
                  <a:extLst>
                    <a:ext uri="{9D8B030D-6E8A-4147-A177-3AD203B41FA5}">
                      <a16:colId xmlns:a16="http://schemas.microsoft.com/office/drawing/2014/main" val="2280712258"/>
                    </a:ext>
                  </a:extLst>
                </a:gridCol>
                <a:gridCol w="1580756">
                  <a:extLst>
                    <a:ext uri="{9D8B030D-6E8A-4147-A177-3AD203B41FA5}">
                      <a16:colId xmlns:a16="http://schemas.microsoft.com/office/drawing/2014/main" val="669557111"/>
                    </a:ext>
                  </a:extLst>
                </a:gridCol>
                <a:gridCol w="1169101">
                  <a:extLst>
                    <a:ext uri="{9D8B030D-6E8A-4147-A177-3AD203B41FA5}">
                      <a16:colId xmlns:a16="http://schemas.microsoft.com/office/drawing/2014/main" val="1265186568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b="1" u="none" strike="noStrike" dirty="0">
                          <a:effectLst/>
                        </a:rPr>
                        <a:t>Value Label</a:t>
                      </a:r>
                      <a:endParaRPr lang="en-MY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b="1" u="none" strike="noStrike">
                          <a:effectLst/>
                        </a:rPr>
                        <a:t>Frequency</a:t>
                      </a:r>
                      <a:endParaRPr lang="en-MY" sz="2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b="1" u="none" strike="noStrike">
                          <a:effectLst/>
                        </a:rPr>
                        <a:t> </a:t>
                      </a:r>
                      <a:endParaRPr lang="en-MY" sz="2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b="1" u="none" strike="noStrike">
                          <a:effectLst/>
                        </a:rPr>
                        <a:t>Value Label</a:t>
                      </a:r>
                      <a:endParaRPr lang="en-MY" sz="20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b="1" u="none" strike="noStrike" dirty="0">
                          <a:effectLst/>
                        </a:rPr>
                        <a:t>Frequency</a:t>
                      </a:r>
                      <a:endParaRPr lang="en-MY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07693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60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78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1568704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79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554253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62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80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2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03602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242738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82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268910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19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528732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66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05639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67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007891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68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86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885788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69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9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87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7708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70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88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6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332593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22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89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803307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72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90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798498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73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8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92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282185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9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94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748966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5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98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1837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76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4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100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>
                          <a:effectLst/>
                        </a:rPr>
                        <a:t>1</a:t>
                      </a:r>
                      <a:endParaRPr lang="en-MY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01987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 dirty="0">
                          <a:effectLst/>
                        </a:rPr>
                        <a:t>77</a:t>
                      </a:r>
                      <a:endParaRPr lang="en-MY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 dirty="0">
                          <a:effectLst/>
                        </a:rPr>
                        <a:t>10</a:t>
                      </a:r>
                      <a:endParaRPr lang="en-MY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 dirty="0">
                          <a:effectLst/>
                        </a:rPr>
                        <a:t> </a:t>
                      </a:r>
                      <a:endParaRPr lang="en-MY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 dirty="0">
                          <a:effectLst/>
                        </a:rPr>
                        <a:t>105</a:t>
                      </a:r>
                      <a:endParaRPr lang="en-MY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2000" u="none" strike="noStrike" dirty="0">
                          <a:effectLst/>
                        </a:rPr>
                        <a:t>1</a:t>
                      </a:r>
                      <a:endParaRPr lang="en-MY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9784994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5995" y="55911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3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Frequency Tables (Nominal, Ordinal, Continuous)</a:t>
            </a:r>
          </a:p>
        </p:txBody>
      </p:sp>
      <p:graphicFrame>
        <p:nvGraphicFramePr>
          <p:cNvPr id="9345" name="Group 1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038217"/>
              </p:ext>
            </p:extLst>
          </p:nvPr>
        </p:nvGraphicFramePr>
        <p:xfrm>
          <a:off x="508465" y="2309869"/>
          <a:ext cx="11034711" cy="3496947"/>
        </p:xfrm>
        <a:graphic>
          <a:graphicData uri="http://schemas.openxmlformats.org/drawingml/2006/table">
            <a:tbl>
              <a:tblPr/>
              <a:tblGrid>
                <a:gridCol w="3678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8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8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Weight Interval (Kg)</a:t>
                      </a:r>
                    </a:p>
                  </a:txBody>
                  <a:tcPr marL="94299" marR="94299" marT="45693" marB="45693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Frequency (n)</a:t>
                      </a:r>
                    </a:p>
                  </a:txBody>
                  <a:tcPr marL="94299" marR="94299" marT="45693" marB="45693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Relative Frequency (%)</a:t>
                      </a:r>
                    </a:p>
                  </a:txBody>
                  <a:tcPr marL="94299" marR="94299" marT="45693" marB="45693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– 19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8.8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– 29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35.1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 – 39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17.5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– 49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21.1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 – 59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– 69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– 79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L="94299" marR="94299" marT="45693" marB="4569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94299" marR="94299" marT="45693" marB="4569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516" name="Slide Number Placeholder 1"/>
          <p:cNvSpPr>
            <a:spLocks noGrp="1"/>
          </p:cNvSpPr>
          <p:nvPr>
            <p:ph type="sldNum" sz="quarter" idx="12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A98F35-B5E9-4906-9027-7835F403601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37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35113"/>
            <a:ext cx="4038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One-way Frequency Table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735" y="5776784"/>
            <a:ext cx="609600" cy="6096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3F25A0E-A27D-4320-8CEC-61C6473F9D6B}"/>
              </a:ext>
            </a:extLst>
          </p:cNvPr>
          <p:cNvSpPr txBox="1">
            <a:spLocks/>
          </p:cNvSpPr>
          <p:nvPr/>
        </p:nvSpPr>
        <p:spPr bwMode="auto">
          <a:xfrm>
            <a:off x="10142806" y="6356351"/>
            <a:ext cx="577949" cy="365125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A39BA6F1-0B45-4912-BCAD-D03C70267F5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5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8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Frequency Tables</a:t>
            </a:r>
          </a:p>
        </p:txBody>
      </p:sp>
      <p:graphicFrame>
        <p:nvGraphicFramePr>
          <p:cNvPr id="9345" name="Group 1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754990"/>
              </p:ext>
            </p:extLst>
          </p:nvPr>
        </p:nvGraphicFramePr>
        <p:xfrm>
          <a:off x="578645" y="2691732"/>
          <a:ext cx="11034710" cy="2740348"/>
        </p:xfrm>
        <a:graphic>
          <a:graphicData uri="http://schemas.openxmlformats.org/drawingml/2006/table">
            <a:tbl>
              <a:tblPr/>
              <a:tblGrid>
                <a:gridCol w="3678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9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9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1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Body Mass Index</a:t>
                      </a:r>
                    </a:p>
                  </a:txBody>
                  <a:tcPr marL="94300" marR="94300" marT="45691" marB="45691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Gender</a:t>
                      </a:r>
                    </a:p>
                  </a:txBody>
                  <a:tcPr marL="94300" marR="94300" marT="45691" marB="45691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L="94300" marR="94300" marT="45691" marB="45691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163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Male</a:t>
                      </a:r>
                    </a:p>
                  </a:txBody>
                  <a:tcPr marL="94300" marR="94300" marT="45691" marB="4569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Female</a:t>
                      </a:r>
                    </a:p>
                  </a:txBody>
                  <a:tcPr marL="94300" marR="94300" marT="45691" marB="4569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Underweight</a:t>
                      </a:r>
                    </a:p>
                  </a:txBody>
                  <a:tcPr marL="94300" marR="94300" marT="45691" marB="4569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(3.3%)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(0%)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(2.5%)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</a:t>
                      </a:r>
                    </a:p>
                  </a:txBody>
                  <a:tcPr marL="94300" marR="94300" marT="45691" marB="4569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(33.3%)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(20.0%)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 (30.0%)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Overweight</a:t>
                      </a:r>
                    </a:p>
                  </a:txBody>
                  <a:tcPr marL="94300" marR="94300" marT="45691" marB="4569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 (46.7%)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(60.0%)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(50%)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Obese</a:t>
                      </a:r>
                    </a:p>
                  </a:txBody>
                  <a:tcPr marL="94300" marR="94300" marT="45691" marB="4569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(16.7%)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(20.0 %)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 (17.5%)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4300" marR="94300" marT="45691" marB="4569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L="94300" marR="94300" marT="45691" marB="4569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94300" marR="94300" marT="45691" marB="4569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516" name="Slide Number Placeholder 1"/>
          <p:cNvSpPr>
            <a:spLocks noGrp="1"/>
          </p:cNvSpPr>
          <p:nvPr>
            <p:ph type="sldNum" sz="quarter" idx="12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2AC530-4897-4FBF-A0F9-34CF903E659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53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60538"/>
            <a:ext cx="4038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Two-way Frequency Table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4988" y="5266079"/>
            <a:ext cx="609600" cy="6096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791C97-6B40-4F5D-8CD3-3941FCAD276A}"/>
              </a:ext>
            </a:extLst>
          </p:cNvPr>
          <p:cNvSpPr txBox="1">
            <a:spLocks/>
          </p:cNvSpPr>
          <p:nvPr/>
        </p:nvSpPr>
        <p:spPr bwMode="auto">
          <a:xfrm>
            <a:off x="10142806" y="6356351"/>
            <a:ext cx="577949" cy="365125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A39BA6F1-0B45-4912-BCAD-D03C70267F5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6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7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Pie Chart (Categorical data)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8C56A12C-71DA-4875-BC0F-082B39B7554C}" type="slidenum"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7</a:t>
            </a:fld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388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3890" r="3323" b="15927"/>
          <a:stretch/>
        </p:blipFill>
        <p:spPr>
          <a:xfrm>
            <a:off x="6702743" y="1946007"/>
            <a:ext cx="3729037" cy="3230562"/>
          </a:xfrm>
          <a:ln w="6350">
            <a:solidFill>
              <a:schemeClr val="tx1"/>
            </a:solidFill>
          </a:ln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2428" r="830" b="5762"/>
          <a:stretch>
            <a:fillRect/>
          </a:stretch>
        </p:blipFill>
        <p:spPr bwMode="auto">
          <a:xfrm>
            <a:off x="946034" y="2062628"/>
            <a:ext cx="3792539" cy="2882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2499404" y="1381170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MY" altLang="en-US" b="1" dirty="0"/>
              <a:t>A.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7748814" y="1361290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MY" altLang="en-US" b="1" dirty="0"/>
              <a:t>B.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2669" y="5481419"/>
            <a:ext cx="609600" cy="6096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F07F32B-9A33-4053-B3D2-8933AFE143C1}"/>
              </a:ext>
            </a:extLst>
          </p:cNvPr>
          <p:cNvSpPr txBox="1">
            <a:spLocks/>
          </p:cNvSpPr>
          <p:nvPr/>
        </p:nvSpPr>
        <p:spPr bwMode="auto">
          <a:xfrm>
            <a:off x="10142806" y="6356351"/>
            <a:ext cx="577949" cy="365125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A39BA6F1-0B45-4912-BCAD-D03C70267F5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7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9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 Graph (Categorical data)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72AB04B4-E00A-4FCF-A47D-D56AC013067B}" type="slidenum"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8</a:t>
            </a:fld>
            <a:endParaRPr lang="en-US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412" name="Picture 3" descr="nutact2graph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83" y="1541462"/>
            <a:ext cx="5062539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0760" y="5673725"/>
            <a:ext cx="609600" cy="6096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1041317-CE93-4AEA-A79B-4273D2A024F6}"/>
              </a:ext>
            </a:extLst>
          </p:cNvPr>
          <p:cNvSpPr txBox="1">
            <a:spLocks/>
          </p:cNvSpPr>
          <p:nvPr/>
        </p:nvSpPr>
        <p:spPr bwMode="auto">
          <a:xfrm>
            <a:off x="10142806" y="6356351"/>
            <a:ext cx="577949" cy="365125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A39BA6F1-0B45-4912-BCAD-D03C70267F5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7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 Graph (Vertical &amp; Horizontal)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D88347CE-C743-4324-A494-299EB0BB10CD}" type="slidenum"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9</a:t>
            </a:fld>
            <a:endParaRPr lang="en-US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8435" name="Content Placeholder 3" descr="bargraph_ex3.jpg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503" y="1754505"/>
            <a:ext cx="4953000" cy="3714750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477" y="5286815"/>
            <a:ext cx="609600" cy="6096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0DABE1D-A819-4C14-BE4D-837D6782EA40}"/>
              </a:ext>
            </a:extLst>
          </p:cNvPr>
          <p:cNvSpPr txBox="1">
            <a:spLocks/>
          </p:cNvSpPr>
          <p:nvPr/>
        </p:nvSpPr>
        <p:spPr bwMode="auto">
          <a:xfrm>
            <a:off x="10142806" y="6356351"/>
            <a:ext cx="577949" cy="365125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A39BA6F1-0B45-4912-BCAD-D03C70267F5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algn="l" eaLnBrk="1" hangingPunct="1">
                <a:defRPr/>
              </a:pPr>
              <a:t>9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7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RETROSPECT" val="HtHvDZ3O"/>
  <p:tag name="ARTICULATE_DESIGN_ID_OFFICE THEME" val="wVdG3Ye0"/>
  <p:tag name="ARTICULATE_SLIDE_COUNT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IMU 30th Anniv_powerpoint template (202201)</Template>
  <TotalTime>455</TotalTime>
  <Words>1042</Words>
  <Application>Microsoft Office PowerPoint</Application>
  <PresentationFormat>Widescreen</PresentationFormat>
  <Paragraphs>318</Paragraphs>
  <Slides>31</Slides>
  <Notes>10</Notes>
  <HiddenSlides>0</HiddenSlides>
  <MMClips>29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Franklin Gothic Book</vt:lpstr>
      <vt:lpstr>Wingdings</vt:lpstr>
      <vt:lpstr>Office Theme</vt:lpstr>
      <vt:lpstr>Picture</vt:lpstr>
      <vt:lpstr>Chart</vt:lpstr>
      <vt:lpstr>Descriptive Statistics (Part I) Data Presentation  By Dr Lwin Mie Aye Senior Lecturer (M.B;B.S, MSc Public Health) Community Medicine Department</vt:lpstr>
      <vt:lpstr>Learning Outcomes</vt:lpstr>
      <vt:lpstr>Presentation of Statistical Data</vt:lpstr>
      <vt:lpstr>PowerPoint Presentation</vt:lpstr>
      <vt:lpstr>Frequency Tables (Nominal, Ordinal, Continuous)</vt:lpstr>
      <vt:lpstr>Frequency Tables</vt:lpstr>
      <vt:lpstr>Pie Chart (Categorical data) </vt:lpstr>
      <vt:lpstr>Bar Graph (Categorical data)</vt:lpstr>
      <vt:lpstr>Bar Graph (Vertical &amp; Horizontal)</vt:lpstr>
      <vt:lpstr>Clustered Bar Charts </vt:lpstr>
      <vt:lpstr>Stacked Bar Charts (Categorical data)</vt:lpstr>
      <vt:lpstr>Histogram</vt:lpstr>
      <vt:lpstr>Histogram</vt:lpstr>
      <vt:lpstr>Pictures of Data: Histograms</vt:lpstr>
      <vt:lpstr>The Histogram and the Probability Density</vt:lpstr>
      <vt:lpstr>Histogram</vt:lpstr>
      <vt:lpstr>Frequency Polygon</vt:lpstr>
      <vt:lpstr>Shapes of the Distribution</vt:lpstr>
      <vt:lpstr>Distribution Characteristics</vt:lpstr>
      <vt:lpstr>Shapes of the Distribution</vt:lpstr>
      <vt:lpstr>The OGIVE (Cumulative Relative Frequency Curve)</vt:lpstr>
      <vt:lpstr>Example: The OGIVE</vt:lpstr>
      <vt:lpstr>OGIVE</vt:lpstr>
      <vt:lpstr>Boxplots and Whiskers</vt:lpstr>
      <vt:lpstr>Example: Boxplot</vt:lpstr>
      <vt:lpstr>Scatter Plot</vt:lpstr>
      <vt:lpstr>Heat Map</vt:lpstr>
      <vt:lpstr>Stem and Leaf</vt:lpstr>
      <vt:lpstr>Search questions </vt:lpstr>
      <vt:lpstr>Readings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STATISTICAL DATA</dc:title>
  <dc:creator>Lwin Mie Aye</dc:creator>
  <cp:lastModifiedBy>Lwin Mie Aye</cp:lastModifiedBy>
  <cp:revision>7</cp:revision>
  <dcterms:created xsi:type="dcterms:W3CDTF">2017-11-20T02:50:36Z</dcterms:created>
  <dcterms:modified xsi:type="dcterms:W3CDTF">2022-04-15T00:41:45Z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4228F679-23A9-49B1-A34E-107F760C355A</vt:lpwstr>
  </property>
  <property fmtid="{D5CDD505-2E9C-101B-9397-08002B2CF9AE}" pid="3" name="ArticulatePath">
    <vt:lpwstr>BS2.1 Data Presentation (LMA) iLecture</vt:lpwstr>
  </property>
</Properties>
</file>