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2B446-9211-44EF-AE72-9A7EE38F35E9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61F0F-5617-4629-A6E0-04F35D14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63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B196D8-3DD3-46F3-A9C1-FD39243C317B}" type="slidenum">
              <a:rPr lang="en-US"/>
              <a:pPr>
                <a:spcBef>
                  <a:spcPct val="0"/>
                </a:spcBef>
              </a:pPr>
              <a:t>5</a:t>
            </a:fld>
            <a:endParaRPr lang="en-US"/>
          </a:p>
        </p:txBody>
      </p:sp>
      <p:sp>
        <p:nvSpPr>
          <p:cNvPr id="10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56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76D24A-8D2B-4F73-B38A-A158F698EDBE}" type="slidenum">
              <a:rPr lang="en-US"/>
              <a:pPr>
                <a:spcBef>
                  <a:spcPct val="0"/>
                </a:spcBef>
              </a:pPr>
              <a:t>6</a:t>
            </a:fld>
            <a:endParaRPr lang="en-US"/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19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A4FF41-0951-42F3-AA27-7D78E3A077B3}" type="slidenum">
              <a:rPr lang="en-US"/>
              <a:pPr>
                <a:spcBef>
                  <a:spcPct val="0"/>
                </a:spcBef>
              </a:pPr>
              <a:t>7</a:t>
            </a:fld>
            <a:endParaRPr lang="en-US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77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1032067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9B00F-E265-4DF8-9E6F-D0C7F1886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1/21/2015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Student access </a:t>
            </a:r>
            <a:br>
              <a:rPr lang="en-US" dirty="0" smtClean="0"/>
            </a:br>
            <a:r>
              <a:rPr lang="en-US" dirty="0" err="1" smtClean="0"/>
              <a:t>imu</a:t>
            </a:r>
            <a:r>
              <a:rPr lang="en-US" dirty="0" smtClean="0"/>
              <a:t> </a:t>
            </a:r>
            <a:r>
              <a:rPr lang="en-US" dirty="0" err="1" smtClean="0"/>
              <a:t>network,computer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216" y="4960137"/>
            <a:ext cx="2667000" cy="1323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3891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2068" y="6084057"/>
            <a:ext cx="175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ITS Department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981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FF0000"/>
                </a:solidFill>
              </a:rPr>
              <a:t>Password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4128" y="2084832"/>
            <a:ext cx="7772400" cy="49577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dirty="0"/>
              <a:t>a) Minimum password length: </a:t>
            </a:r>
            <a:r>
              <a:rPr lang="en-US" sz="2400" b="1" dirty="0"/>
              <a:t>6 characters</a:t>
            </a:r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>
              <a:buFontTx/>
              <a:buNone/>
            </a:pPr>
            <a:r>
              <a:rPr lang="en-US" sz="2400" dirty="0"/>
              <a:t>b) Choose a password that is easy to remember</a:t>
            </a:r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>
              <a:buFontTx/>
              <a:buNone/>
            </a:pPr>
            <a:r>
              <a:rPr lang="en-US" sz="2400" dirty="0"/>
              <a:t>c) Try not to use ‘easy-to-guess’ passwords (</a:t>
            </a:r>
            <a:r>
              <a:rPr lang="en-US" sz="2400" dirty="0" err="1"/>
              <a:t>ie</a:t>
            </a:r>
            <a:r>
              <a:rPr lang="en-US" sz="2400" dirty="0"/>
              <a:t>; your birthday, name, phone number….)</a:t>
            </a:r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>
              <a:buFontTx/>
              <a:buNone/>
            </a:pPr>
            <a:r>
              <a:rPr lang="en-US" sz="2400" dirty="0"/>
              <a:t>d) Good password uses combination of alphabets and numbers</a:t>
            </a:r>
          </a:p>
          <a:p>
            <a:pPr eaLnBrk="1" hangingPunct="1">
              <a:buFontTx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92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622" y="85177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0000"/>
                </a:solidFill>
              </a:rPr>
              <a:t>Directories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622" y="1994770"/>
            <a:ext cx="8229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cs typeface="Times New Roman" pitchFamily="18" charset="0"/>
              </a:rPr>
              <a:t>There will be 2 visible network directories after you log in: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cs typeface="Times New Roman" pitchFamily="18" charset="0"/>
              </a:rPr>
              <a:t>a)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H:\ drive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400" dirty="0">
                <a:cs typeface="Times New Roman" pitchFamily="18" charset="0"/>
              </a:rPr>
              <a:t>- </a:t>
            </a:r>
            <a:r>
              <a:rPr lang="en-US" sz="1600" dirty="0">
                <a:cs typeface="Times New Roman" pitchFamily="18" charset="0"/>
              </a:rPr>
              <a:t>	This is your own home directory which you have </a:t>
            </a:r>
            <a:r>
              <a:rPr lang="en-US" sz="1600" dirty="0">
                <a:solidFill>
                  <a:srgbClr val="009900"/>
                </a:solidFill>
                <a:cs typeface="Times New Roman" pitchFamily="18" charset="0"/>
              </a:rPr>
              <a:t>FULL access.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cs typeface="Times New Roman" pitchFamily="18" charset="0"/>
              </a:rPr>
              <a:t>b)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I:\ drive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1400" dirty="0">
                <a:cs typeface="Times New Roman" pitchFamily="18" charset="0"/>
              </a:rPr>
              <a:t>- </a:t>
            </a:r>
            <a:r>
              <a:rPr lang="en-US" sz="1600" dirty="0">
                <a:cs typeface="Times New Roman" pitchFamily="18" charset="0"/>
              </a:rPr>
              <a:t>	This is the </a:t>
            </a:r>
            <a:r>
              <a:rPr lang="en-US" sz="1600" dirty="0" err="1">
                <a:cs typeface="Times New Roman" pitchFamily="18" charset="0"/>
              </a:rPr>
              <a:t>Callab</a:t>
            </a:r>
            <a:r>
              <a:rPr lang="en-US" sz="1600" dirty="0">
                <a:cs typeface="Times New Roman" pitchFamily="18" charset="0"/>
              </a:rPr>
              <a:t> folder where lecturers will place their lecture notes, presentation…</a:t>
            </a:r>
            <a:r>
              <a:rPr lang="en-US" sz="1600" dirty="0" err="1">
                <a:cs typeface="Times New Roman" pitchFamily="18" charset="0"/>
              </a:rPr>
              <a:t>etc</a:t>
            </a:r>
            <a:endParaRPr lang="en-US" sz="1600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1600" dirty="0">
                <a:cs typeface="Times New Roman" pitchFamily="18" charset="0"/>
              </a:rPr>
              <a:t>You will have </a:t>
            </a:r>
            <a:r>
              <a:rPr lang="en-US" sz="1600" dirty="0">
                <a:solidFill>
                  <a:srgbClr val="009900"/>
                </a:solidFill>
                <a:cs typeface="Times New Roman" pitchFamily="18" charset="0"/>
              </a:rPr>
              <a:t>READ access only</a:t>
            </a:r>
            <a:r>
              <a:rPr lang="en-US" sz="1600" dirty="0">
                <a:cs typeface="Times New Roman" pitchFamily="18" charset="0"/>
              </a:rPr>
              <a:t>.</a:t>
            </a:r>
            <a:r>
              <a:rPr lang="en-US" sz="1600" dirty="0"/>
              <a:t>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0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400" dirty="0">
              <a:solidFill>
                <a:srgbClr val="FF0000"/>
              </a:solidFill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153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07718" y="760956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Keeping your account safe and private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7718" y="1828800"/>
            <a:ext cx="10078233" cy="50292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  <a:buNone/>
            </a:pPr>
            <a:r>
              <a:rPr lang="en-US" sz="2400" dirty="0">
                <a:cs typeface="Times New Roman" panose="02020603050405020304" pitchFamily="18" charset="0"/>
              </a:rPr>
              <a:t>a) Log off or Restart</a:t>
            </a:r>
            <a:r>
              <a:rPr lang="en-US" sz="2400" i="1" dirty="0">
                <a:cs typeface="Times New Roman" panose="02020603050405020304" pitchFamily="18" charset="0"/>
              </a:rPr>
              <a:t>(recommended)</a:t>
            </a:r>
            <a:r>
              <a:rPr lang="en-US" sz="2400" dirty="0">
                <a:cs typeface="Times New Roman" panose="02020603050405020304" pitchFamily="18" charset="0"/>
              </a:rPr>
              <a:t> the PC after using.</a:t>
            </a:r>
            <a:r>
              <a:rPr lang="en-US" sz="2400" dirty="0"/>
              <a:t> </a:t>
            </a:r>
          </a:p>
          <a:p>
            <a:pPr marL="609600" indent="-609600">
              <a:lnSpc>
                <a:spcPct val="80000"/>
              </a:lnSpc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  <a:buNone/>
            </a:pPr>
            <a:r>
              <a:rPr lang="en-US" sz="2400" dirty="0">
                <a:cs typeface="Times New Roman" panose="02020603050405020304" pitchFamily="18" charset="0"/>
              </a:rPr>
              <a:t>b) Ensure that your password is not known to </a:t>
            </a:r>
            <a:r>
              <a:rPr lang="en-US" sz="2400" dirty="0" smtClean="0">
                <a:cs typeface="Times New Roman" panose="02020603050405020304" pitchFamily="18" charset="0"/>
              </a:rPr>
              <a:t>anybody else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/>
              <a:t> Change </a:t>
            </a:r>
            <a:r>
              <a:rPr lang="en-US" sz="2400" dirty="0" smtClean="0"/>
              <a:t>your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sz="2400" dirty="0"/>
              <a:t> </a:t>
            </a:r>
            <a:r>
              <a:rPr lang="en-US" sz="2400" dirty="0" smtClean="0"/>
              <a:t>   password </a:t>
            </a:r>
            <a:r>
              <a:rPr lang="en-US" sz="2400" dirty="0"/>
              <a:t>if you suspect somebody </a:t>
            </a:r>
            <a:r>
              <a:rPr lang="en-US" sz="2400" dirty="0" smtClean="0"/>
              <a:t>else </a:t>
            </a:r>
            <a:r>
              <a:rPr lang="en-US" sz="2400" dirty="0"/>
              <a:t>knows it.</a:t>
            </a:r>
          </a:p>
          <a:p>
            <a:pPr marL="609600" indent="-609600">
              <a:lnSpc>
                <a:spcPct val="80000"/>
              </a:lnSpc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  <a:buNone/>
            </a:pPr>
            <a:r>
              <a:rPr lang="en-US" sz="2400" dirty="0">
                <a:cs typeface="Times New Roman" panose="02020603050405020304" pitchFamily="18" charset="0"/>
              </a:rPr>
              <a:t>c) Contact Helpdesk Department if you have forgotten your </a:t>
            </a:r>
            <a:r>
              <a:rPr lang="en-US" sz="2400" dirty="0" smtClean="0">
                <a:cs typeface="Times New Roman" panose="02020603050405020304" pitchFamily="18" charset="0"/>
              </a:rPr>
              <a:t>password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/>
              <a:t> </a:t>
            </a:r>
          </a:p>
          <a:p>
            <a:pPr marL="609600" indent="-609600">
              <a:lnSpc>
                <a:spcPct val="80000"/>
              </a:lnSpc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  <a:buNone/>
            </a:pPr>
            <a:r>
              <a:rPr lang="en-US" sz="2400" dirty="0"/>
              <a:t>d) Scan files before moving them to your Home Directory 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sz="2400" dirty="0"/>
              <a:t>    (esp. from diskettes, thumb drive).</a:t>
            </a:r>
          </a:p>
        </p:txBody>
      </p:sp>
    </p:spTree>
    <p:extLst>
      <p:ext uri="{BB962C8B-B14F-4D97-AF65-F5344CB8AC3E}">
        <p14:creationId xmlns:p14="http://schemas.microsoft.com/office/powerpoint/2010/main" val="307806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Oval 6"/>
          <p:cNvSpPr>
            <a:spLocks noChangeArrowheads="1"/>
          </p:cNvSpPr>
          <p:nvPr/>
        </p:nvSpPr>
        <p:spPr bwMode="auto">
          <a:xfrm>
            <a:off x="1347610" y="2970359"/>
            <a:ext cx="952500" cy="298450"/>
          </a:xfrm>
          <a:prstGeom prst="ellipse">
            <a:avLst/>
          </a:prstGeom>
          <a:solidFill>
            <a:srgbClr val="FFFFFF">
              <a:alpha val="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sz="1800"/>
          </a:p>
        </p:txBody>
      </p:sp>
      <p:cxnSp>
        <p:nvCxnSpPr>
          <p:cNvPr id="9226" name="Straight Arrow Connector 20"/>
          <p:cNvCxnSpPr>
            <a:cxnSpLocks noChangeShapeType="1"/>
          </p:cNvCxnSpPr>
          <p:nvPr/>
        </p:nvCxnSpPr>
        <p:spPr bwMode="auto">
          <a:xfrm flipV="1">
            <a:off x="5502275" y="6020726"/>
            <a:ext cx="1931988" cy="466725"/>
          </a:xfrm>
          <a:prstGeom prst="bent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7" name="Straight Arrow Connector 21"/>
          <p:cNvCxnSpPr>
            <a:cxnSpLocks noChangeShapeType="1"/>
          </p:cNvCxnSpPr>
          <p:nvPr/>
        </p:nvCxnSpPr>
        <p:spPr bwMode="auto">
          <a:xfrm flipV="1">
            <a:off x="5129214" y="5619750"/>
            <a:ext cx="1958975" cy="60325"/>
          </a:xfrm>
          <a:prstGeom prst="bent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9" name="Rectangle 37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sz="1800"/>
          </a:p>
        </p:txBody>
      </p:sp>
      <p:sp>
        <p:nvSpPr>
          <p:cNvPr id="9230" name="Rectangle 41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sz="1800"/>
          </a:p>
        </p:txBody>
      </p:sp>
      <p:sp>
        <p:nvSpPr>
          <p:cNvPr id="9231" name="Rectangle 42"/>
          <p:cNvSpPr>
            <a:spLocks noChangeArrowheads="1"/>
          </p:cNvSpPr>
          <p:nvPr/>
        </p:nvSpPr>
        <p:spPr bwMode="auto">
          <a:xfrm>
            <a:off x="7731775" y="5128312"/>
            <a:ext cx="43813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Enter your </a:t>
            </a:r>
            <a:r>
              <a:rPr lang="en-US" sz="1100" b="1" dirty="0">
                <a:ea typeface="Calibri" panose="020F0502020204030204" pitchFamily="34" charset="0"/>
                <a:cs typeface="Times New Roman" panose="02020603050405020304" pitchFamily="18" charset="0"/>
              </a:rPr>
              <a:t>Student ID </a:t>
            </a:r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for User name:- (Example:  </a:t>
            </a:r>
            <a:r>
              <a:rPr lang="en-US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000000123456)</a:t>
            </a:r>
            <a:endParaRPr lang="en-U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</a:pPr>
            <a:endParaRPr lang="en-US" sz="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</a:pPr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Default password =  </a:t>
            </a:r>
            <a:r>
              <a:rPr lang="en-US" sz="1100" b="1" dirty="0">
                <a:ea typeface="Calibri" panose="020F0502020204030204" pitchFamily="34" charset="0"/>
                <a:cs typeface="Times New Roman" panose="02020603050405020304" pitchFamily="18" charset="0"/>
              </a:rPr>
              <a:t>password</a:t>
            </a:r>
          </a:p>
          <a:p>
            <a:pPr>
              <a:spcBef>
                <a:spcPct val="0"/>
              </a:spcBef>
              <a:buClrTx/>
              <a:buNone/>
            </a:pPr>
            <a:endParaRPr lang="en-US" sz="9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32" name="Text Box 19"/>
          <p:cNvSpPr txBox="1">
            <a:spLocks noChangeArrowheads="1"/>
          </p:cNvSpPr>
          <p:nvPr/>
        </p:nvSpPr>
        <p:spPr bwMode="auto">
          <a:xfrm>
            <a:off x="10749359" y="3100142"/>
            <a:ext cx="2084387" cy="333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Choose other user</a:t>
            </a:r>
            <a:endParaRPr lang="en-U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33" name="Text Box 19"/>
          <p:cNvSpPr txBox="1">
            <a:spLocks noChangeArrowheads="1"/>
          </p:cNvSpPr>
          <p:nvPr/>
        </p:nvSpPr>
        <p:spPr bwMode="auto">
          <a:xfrm>
            <a:off x="8711406" y="5920714"/>
            <a:ext cx="2084387" cy="333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sz="1000" b="1">
                <a:ea typeface="Calibri" panose="020F0502020204030204" pitchFamily="34" charset="0"/>
                <a:cs typeface="Times New Roman" panose="02020603050405020304" pitchFamily="18" charset="0"/>
              </a:rPr>
              <a:t>Login ID ( student ID )</a:t>
            </a:r>
            <a:endParaRPr lang="en-US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5" y="1764402"/>
            <a:ext cx="4132911" cy="232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53" y="1788128"/>
            <a:ext cx="4075906" cy="22926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22" y="4237377"/>
            <a:ext cx="4124882" cy="2320246"/>
          </a:xfrm>
          <a:prstGeom prst="rect">
            <a:avLst/>
          </a:prstGeom>
        </p:spPr>
      </p:pic>
      <p:sp>
        <p:nvSpPr>
          <p:cNvPr id="9222" name="Oval 7"/>
          <p:cNvSpPr>
            <a:spLocks noChangeArrowheads="1"/>
          </p:cNvSpPr>
          <p:nvPr/>
        </p:nvSpPr>
        <p:spPr bwMode="auto">
          <a:xfrm>
            <a:off x="8616377" y="2705622"/>
            <a:ext cx="702988" cy="509131"/>
          </a:xfrm>
          <a:prstGeom prst="ellipse">
            <a:avLst/>
          </a:prstGeom>
          <a:solidFill>
            <a:srgbClr val="FFFFFF">
              <a:alpha val="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sz="1800"/>
          </a:p>
        </p:txBody>
      </p:sp>
      <p:cxnSp>
        <p:nvCxnSpPr>
          <p:cNvPr id="9228" name="Straight Arrow Connector 22"/>
          <p:cNvCxnSpPr>
            <a:cxnSpLocks noChangeShapeType="1"/>
          </p:cNvCxnSpPr>
          <p:nvPr/>
        </p:nvCxnSpPr>
        <p:spPr bwMode="auto">
          <a:xfrm>
            <a:off x="9365347" y="2961220"/>
            <a:ext cx="1582401" cy="158364"/>
          </a:xfrm>
          <a:prstGeom prst="bent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2"/>
          <p:cNvCxnSpPr>
            <a:cxnSpLocks noChangeShapeType="1"/>
          </p:cNvCxnSpPr>
          <p:nvPr/>
        </p:nvCxnSpPr>
        <p:spPr bwMode="auto">
          <a:xfrm flipV="1">
            <a:off x="5737516" y="5279099"/>
            <a:ext cx="2103777" cy="91144"/>
          </a:xfrm>
          <a:prstGeom prst="bent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2"/>
          <p:cNvCxnSpPr>
            <a:cxnSpLocks noChangeShapeType="1"/>
          </p:cNvCxnSpPr>
          <p:nvPr/>
        </p:nvCxnSpPr>
        <p:spPr bwMode="auto">
          <a:xfrm>
            <a:off x="5737516" y="5484342"/>
            <a:ext cx="2103777" cy="73306"/>
          </a:xfrm>
          <a:prstGeom prst="bentConnector3">
            <a:avLst>
              <a:gd name="adj1" fmla="val 50000"/>
            </a:avLst>
          </a:prstGeom>
          <a:noFill/>
          <a:ln w="15875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1014414" y="1117852"/>
            <a:ext cx="8229600" cy="114300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Login Computer – </a:t>
            </a:r>
            <a:r>
              <a:rPr lang="en-US" sz="2800" dirty="0">
                <a:solidFill>
                  <a:srgbClr val="FF0000"/>
                </a:solidFill>
              </a:rPr>
              <a:t>F</a:t>
            </a:r>
            <a:r>
              <a:rPr lang="en-US" sz="2800" dirty="0" smtClean="0">
                <a:solidFill>
                  <a:srgbClr val="FF0000"/>
                </a:solidFill>
              </a:rPr>
              <a:t>irst time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2103439"/>
            <a:ext cx="493395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839913" y="3403600"/>
            <a:ext cx="1905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Tx/>
              <a:buAutoNum type="arabicPeriod"/>
              <a:defRPr/>
            </a:pPr>
            <a:r>
              <a:rPr lang="en-US" sz="1400" b="1" dirty="0"/>
              <a:t>Enter default password</a:t>
            </a:r>
          </a:p>
          <a:p>
            <a:pPr eaLnBrk="1" hangingPunct="1">
              <a:defRPr/>
            </a:pPr>
            <a:endParaRPr lang="en-US" sz="1400" b="1" dirty="0"/>
          </a:p>
          <a:p>
            <a:pPr eaLnBrk="1" hangingPunct="1">
              <a:defRPr/>
            </a:pPr>
            <a:r>
              <a:rPr lang="en-US" sz="1400" b="1" dirty="0"/>
              <a:t>2. Enter your password</a:t>
            </a:r>
          </a:p>
          <a:p>
            <a:pPr eaLnBrk="1" hangingPunct="1">
              <a:defRPr/>
            </a:pPr>
            <a:endParaRPr lang="en-US" sz="1400" b="1" dirty="0"/>
          </a:p>
          <a:p>
            <a:pPr eaLnBrk="1" hangingPunct="1">
              <a:defRPr/>
            </a:pPr>
            <a:endParaRPr lang="en-US" sz="1400" b="1" dirty="0"/>
          </a:p>
          <a:p>
            <a:pPr eaLnBrk="1" hangingPunct="1">
              <a:defRPr/>
            </a:pPr>
            <a:r>
              <a:rPr lang="en-US" sz="1400" b="1" dirty="0"/>
              <a:t>3. Retype your password 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991350" y="5562601"/>
            <a:ext cx="1130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400" b="1"/>
              <a:t>4. Click OK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828801" y="228600"/>
            <a:ext cx="3713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b="1">
                <a:solidFill>
                  <a:srgbClr val="FF3300"/>
                </a:solidFill>
              </a:rPr>
              <a:t>Change password</a:t>
            </a:r>
          </a:p>
        </p:txBody>
      </p:sp>
      <p:sp>
        <p:nvSpPr>
          <p:cNvPr id="11270" name="Line 7"/>
          <p:cNvSpPr>
            <a:spLocks noChangeShapeType="1"/>
          </p:cNvSpPr>
          <p:nvPr/>
        </p:nvSpPr>
        <p:spPr bwMode="auto">
          <a:xfrm flipH="1" flipV="1">
            <a:off x="6934200" y="4724400"/>
            <a:ext cx="1524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Line 5"/>
          <p:cNvSpPr>
            <a:spLocks noChangeShapeType="1"/>
          </p:cNvSpPr>
          <p:nvPr/>
        </p:nvSpPr>
        <p:spPr bwMode="auto">
          <a:xfrm flipV="1">
            <a:off x="3429000" y="3581400"/>
            <a:ext cx="1828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Line 6"/>
          <p:cNvSpPr>
            <a:spLocks noChangeShapeType="1"/>
          </p:cNvSpPr>
          <p:nvPr/>
        </p:nvSpPr>
        <p:spPr bwMode="auto">
          <a:xfrm flipV="1">
            <a:off x="3124200" y="3962400"/>
            <a:ext cx="20574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Line 6"/>
          <p:cNvSpPr>
            <a:spLocks noChangeShapeType="1"/>
          </p:cNvSpPr>
          <p:nvPr/>
        </p:nvSpPr>
        <p:spPr bwMode="auto">
          <a:xfrm flipV="1">
            <a:off x="3124200" y="4267200"/>
            <a:ext cx="2057400" cy="8064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82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914400"/>
            <a:ext cx="5981700" cy="386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857375" y="3390900"/>
            <a:ext cx="19431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b="1"/>
              <a:t>(H:) </a:t>
            </a:r>
            <a:r>
              <a:rPr lang="en-US" sz="1400" b="1"/>
              <a:t>Drive is your Home Directory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3633788" y="3581401"/>
            <a:ext cx="1090612" cy="169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8143875" y="4794250"/>
            <a:ext cx="1828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b="1">
                <a:latin typeface="Times New Roman" panose="02020603050405020304" pitchFamily="18" charset="0"/>
              </a:rPr>
              <a:t>(I:) </a:t>
            </a:r>
            <a:r>
              <a:rPr lang="en-US" sz="1400" b="1"/>
              <a:t>Student Drive</a:t>
            </a: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7239000" y="3932238"/>
            <a:ext cx="985838" cy="881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Rectangle 5"/>
          <p:cNvSpPr>
            <a:spLocks noChangeArrowheads="1"/>
          </p:cNvSpPr>
          <p:nvPr/>
        </p:nvSpPr>
        <p:spPr bwMode="auto">
          <a:xfrm>
            <a:off x="2133600" y="228600"/>
            <a:ext cx="2941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b="1">
                <a:solidFill>
                  <a:srgbClr val="FF3300"/>
                </a:solidFill>
              </a:rPr>
              <a:t>Network Drive</a:t>
            </a:r>
          </a:p>
        </p:txBody>
      </p:sp>
    </p:spTree>
    <p:extLst>
      <p:ext uri="{BB962C8B-B14F-4D97-AF65-F5344CB8AC3E}">
        <p14:creationId xmlns:p14="http://schemas.microsoft.com/office/powerpoint/2010/main" val="3295492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2362200"/>
            <a:ext cx="4038600" cy="1143000"/>
          </a:xfrm>
        </p:spPr>
        <p:txBody>
          <a:bodyPr/>
          <a:lstStyle/>
          <a:p>
            <a:pPr eaLnBrk="1" hangingPunct="1"/>
            <a:r>
              <a:rPr lang="en-US" sz="540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48053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265</TotalTime>
  <Words>220</Words>
  <Application>Microsoft Office PowerPoint</Application>
  <PresentationFormat>Widescreen</PresentationFormat>
  <Paragraphs>55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Times New Roman</vt:lpstr>
      <vt:lpstr>Tw Cen MT</vt:lpstr>
      <vt:lpstr>Tw Cen MT Condensed</vt:lpstr>
      <vt:lpstr>Wingdings 3</vt:lpstr>
      <vt:lpstr>Integral</vt:lpstr>
      <vt:lpstr>Student access  imu network,computer </vt:lpstr>
      <vt:lpstr>Password</vt:lpstr>
      <vt:lpstr>Directories</vt:lpstr>
      <vt:lpstr>Keeping your account safe and private</vt:lpstr>
      <vt:lpstr>PowerPoint Presentation</vt:lpstr>
      <vt:lpstr>PowerPoint Presentation</vt:lpstr>
      <vt:lpstr>PowerPoint Presentation</vt:lpstr>
      <vt:lpstr>Q &amp; 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Yusrizal Yusoff</dc:creator>
  <cp:lastModifiedBy>Yusrizal Yusoff</cp:lastModifiedBy>
  <cp:revision>10</cp:revision>
  <dcterms:created xsi:type="dcterms:W3CDTF">2015-01-21T02:49:39Z</dcterms:created>
  <dcterms:modified xsi:type="dcterms:W3CDTF">2015-01-21T08:20:13Z</dcterms:modified>
</cp:coreProperties>
</file>